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4" r:id="rId6"/>
    <p:sldId id="261" r:id="rId7"/>
    <p:sldId id="262" r:id="rId8"/>
    <p:sldId id="260" r:id="rId9"/>
    <p:sldId id="263" r:id="rId10"/>
    <p:sldId id="267" r:id="rId11"/>
    <p:sldId id="265" r:id="rId12"/>
    <p:sldId id="268" r:id="rId13"/>
    <p:sldId id="269" r:id="rId14"/>
    <p:sldId id="266" r:id="rId15"/>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2200163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38038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211800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406588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2904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294694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418584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170705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316892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129312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7B58A1-6229-4E2D-9EF6-9E54C08A474B}" type="datetimeFigureOut">
              <a:rPr lang="es-UY" smtClean="0"/>
              <a:t>29/4/2021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F79EA53-2852-404A-B00B-DE233C5F0762}" type="slidenum">
              <a:rPr lang="es-UY" smtClean="0"/>
              <a:t>‹Nº›</a:t>
            </a:fld>
            <a:endParaRPr lang="es-UY"/>
          </a:p>
        </p:txBody>
      </p:sp>
    </p:spTree>
    <p:extLst>
      <p:ext uri="{BB962C8B-B14F-4D97-AF65-F5344CB8AC3E}">
        <p14:creationId xmlns:p14="http://schemas.microsoft.com/office/powerpoint/2010/main" val="357057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B58A1-6229-4E2D-9EF6-9E54C08A474B}" type="datetimeFigureOut">
              <a:rPr lang="es-UY" smtClean="0"/>
              <a:t>29/4/2021</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9EA53-2852-404A-B00B-DE233C5F0762}" type="slidenum">
              <a:rPr lang="es-UY" smtClean="0"/>
              <a:t>‹Nº›</a:t>
            </a:fld>
            <a:endParaRPr lang="es-UY"/>
          </a:p>
        </p:txBody>
      </p:sp>
    </p:spTree>
    <p:extLst>
      <p:ext uri="{BB962C8B-B14F-4D97-AF65-F5344CB8AC3E}">
        <p14:creationId xmlns:p14="http://schemas.microsoft.com/office/powerpoint/2010/main" val="3752170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8640"/>
            <a:ext cx="8363272" cy="5937523"/>
          </a:xfrm>
        </p:spPr>
        <p:txBody>
          <a:bodyPr>
            <a:normAutofit lnSpcReduction="10000"/>
          </a:bodyPr>
          <a:lstStyle/>
          <a:p>
            <a:pPr marL="0" indent="0">
              <a:buNone/>
            </a:pPr>
            <a:r>
              <a:rPr lang="es-ES" dirty="0"/>
              <a:t> </a:t>
            </a:r>
            <a:r>
              <a:rPr lang="es-ES" dirty="0" smtClean="0"/>
              <a:t>                  CIENCIA POLÍTICA</a:t>
            </a:r>
          </a:p>
          <a:p>
            <a:endParaRPr lang="es-ES" dirty="0"/>
          </a:p>
          <a:p>
            <a:r>
              <a:rPr lang="es-ES" dirty="0" smtClean="0"/>
              <a:t>Surge como una forma de pensamiento filosófico</a:t>
            </a:r>
          </a:p>
          <a:p>
            <a:r>
              <a:rPr lang="es-ES" dirty="0" smtClean="0"/>
              <a:t>Primeros pensadores: Aristóteles, Platón, Maquiavelo, </a:t>
            </a:r>
            <a:r>
              <a:rPr lang="es-ES" dirty="0" err="1" smtClean="0"/>
              <a:t>Bodino</a:t>
            </a:r>
            <a:r>
              <a:rPr lang="es-ES" dirty="0" smtClean="0"/>
              <a:t>, Montesquieu</a:t>
            </a:r>
          </a:p>
          <a:p>
            <a:r>
              <a:rPr lang="es-ES" dirty="0" smtClean="0"/>
              <a:t>A fines del siglo XIX define su autonomía como ciencia, se posiciona en el ámbito académico principalmente en EEUU.</a:t>
            </a:r>
          </a:p>
          <a:p>
            <a:r>
              <a:rPr lang="es-ES" dirty="0" smtClean="0"/>
              <a:t>Su objeto de estudio no está claramente delimitado</a:t>
            </a:r>
          </a:p>
          <a:p>
            <a:endParaRPr lang="es-UY" dirty="0"/>
          </a:p>
        </p:txBody>
      </p:sp>
    </p:spTree>
    <p:extLst>
      <p:ext uri="{BB962C8B-B14F-4D97-AF65-F5344CB8AC3E}">
        <p14:creationId xmlns:p14="http://schemas.microsoft.com/office/powerpoint/2010/main" val="166246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340768"/>
            <a:ext cx="3971216" cy="2642664"/>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737" y="476672"/>
            <a:ext cx="4712476" cy="5688632"/>
          </a:xfrm>
          <a:prstGeom prst="rect">
            <a:avLst/>
          </a:prstGeom>
        </p:spPr>
      </p:pic>
    </p:spTree>
    <p:extLst>
      <p:ext uri="{BB962C8B-B14F-4D97-AF65-F5344CB8AC3E}">
        <p14:creationId xmlns:p14="http://schemas.microsoft.com/office/powerpoint/2010/main" val="195407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LA POLÍTICA COMO CONFLICTO</a:t>
            </a:r>
            <a:endParaRPr lang="es-UY" sz="3600" dirty="0"/>
          </a:p>
        </p:txBody>
      </p:sp>
      <p:sp>
        <p:nvSpPr>
          <p:cNvPr id="3" name="2 Marcador de contenido"/>
          <p:cNvSpPr>
            <a:spLocks noGrp="1"/>
          </p:cNvSpPr>
          <p:nvPr>
            <p:ph idx="1"/>
          </p:nvPr>
        </p:nvSpPr>
        <p:spPr>
          <a:xfrm>
            <a:off x="179512" y="1268760"/>
            <a:ext cx="8784976" cy="5184576"/>
          </a:xfrm>
        </p:spPr>
        <p:txBody>
          <a:bodyPr>
            <a:normAutofit fontScale="92500"/>
          </a:bodyPr>
          <a:lstStyle/>
          <a:p>
            <a:r>
              <a:rPr lang="es-ES" sz="2400" dirty="0" smtClean="0"/>
              <a:t>HOBBES: estado de naturaleza es una situación de potencial guerra de todos contra todos. Ese estado de peligrosidad e inseguridad lleva a los hombres a ceder todo su poder y libertades a un soberano ( Leviatán )  a través de un contrato social.</a:t>
            </a:r>
          </a:p>
          <a:p>
            <a:r>
              <a:rPr lang="es-ES" sz="2400" dirty="0" smtClean="0"/>
              <a:t>MARX: La organización de la sociedad en sus formas jurídica y política encubre la dominación  de una clase sobre </a:t>
            </a:r>
            <a:r>
              <a:rPr lang="es-ES" sz="2400" dirty="0" err="1" smtClean="0"/>
              <a:t>otra.Las</a:t>
            </a:r>
            <a:r>
              <a:rPr lang="es-ES" sz="2400" dirty="0" smtClean="0"/>
              <a:t> </a:t>
            </a:r>
            <a:r>
              <a:rPr lang="es-ES" sz="2400" dirty="0" err="1" smtClean="0"/>
              <a:t>ideas,la</a:t>
            </a:r>
            <a:r>
              <a:rPr lang="es-ES" sz="2400" dirty="0" smtClean="0"/>
              <a:t> organización política, las </a:t>
            </a:r>
            <a:r>
              <a:rPr lang="es-ES" sz="2400" dirty="0" err="1" smtClean="0"/>
              <a:t>leyes,la</a:t>
            </a:r>
            <a:r>
              <a:rPr lang="es-ES" sz="2400" dirty="0" smtClean="0"/>
              <a:t> religión (</a:t>
            </a:r>
            <a:r>
              <a:rPr lang="es-ES" sz="2400" dirty="0" err="1" smtClean="0"/>
              <a:t>supraestructura</a:t>
            </a:r>
            <a:r>
              <a:rPr lang="es-ES" sz="2400" dirty="0" smtClean="0"/>
              <a:t> ideológica) responden a la forma en que se organiza el trabajo (infraestructura económica)</a:t>
            </a:r>
          </a:p>
          <a:p>
            <a:r>
              <a:rPr lang="es-ES" sz="2400" dirty="0" smtClean="0"/>
              <a:t>FOUCAULT: estudia la organización de la sociedad y la política no a través de los sistemas políticos sino de las instituciones.</a:t>
            </a:r>
          </a:p>
          <a:p>
            <a:pPr marL="0" indent="0">
              <a:buNone/>
            </a:pPr>
            <a:r>
              <a:rPr lang="es-ES" sz="2400" dirty="0"/>
              <a:t> </a:t>
            </a:r>
            <a:r>
              <a:rPr lang="es-ES" sz="2400" dirty="0" smtClean="0"/>
              <a:t>    El poder es básicamente una relación que atraviesa todas las     instituciones  , familia, trabajo, escuela, cárcel, gobierno. Implica dispositivos de control y represión, pero más que nada mecanismos de producción de verdad, conocimiento y autoridad.</a:t>
            </a:r>
            <a:endParaRPr lang="es-UY" sz="2400" dirty="0"/>
          </a:p>
        </p:txBody>
      </p:sp>
    </p:spTree>
    <p:extLst>
      <p:ext uri="{BB962C8B-B14F-4D97-AF65-F5344CB8AC3E}">
        <p14:creationId xmlns:p14="http://schemas.microsoft.com/office/powerpoint/2010/main" val="310864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5" y="548680"/>
            <a:ext cx="3182141" cy="2232248"/>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73602"/>
            <a:ext cx="4324350" cy="2914650"/>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800" y="2780928"/>
            <a:ext cx="5280497" cy="3861172"/>
          </a:xfrm>
          <a:prstGeom prst="rect">
            <a:avLst/>
          </a:prstGeom>
        </p:spPr>
      </p:pic>
    </p:spTree>
    <p:extLst>
      <p:ext uri="{BB962C8B-B14F-4D97-AF65-F5344CB8AC3E}">
        <p14:creationId xmlns:p14="http://schemas.microsoft.com/office/powerpoint/2010/main" val="3608254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7863" y="476672"/>
            <a:ext cx="3544205" cy="2823350"/>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67027"/>
            <a:ext cx="4178474" cy="4258318"/>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9952" y="3300022"/>
            <a:ext cx="4536504" cy="3018837"/>
          </a:xfrm>
          <a:prstGeom prst="rect">
            <a:avLst/>
          </a:prstGeom>
        </p:spPr>
      </p:pic>
    </p:spTree>
    <p:extLst>
      <p:ext uri="{BB962C8B-B14F-4D97-AF65-F5344CB8AC3E}">
        <p14:creationId xmlns:p14="http://schemas.microsoft.com/office/powerpoint/2010/main" val="417380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08720"/>
          </a:xfrm>
        </p:spPr>
        <p:txBody>
          <a:bodyPr/>
          <a:lstStyle/>
          <a:p>
            <a:r>
              <a:rPr lang="es-ES" dirty="0" smtClean="0"/>
              <a:t>La política como integradora</a:t>
            </a:r>
            <a:endParaRPr lang="es-UY" dirty="0"/>
          </a:p>
        </p:txBody>
      </p:sp>
      <p:sp>
        <p:nvSpPr>
          <p:cNvPr id="3" name="2 Marcador de contenido"/>
          <p:cNvSpPr>
            <a:spLocks noGrp="1"/>
          </p:cNvSpPr>
          <p:nvPr>
            <p:ph idx="1"/>
          </p:nvPr>
        </p:nvSpPr>
        <p:spPr>
          <a:xfrm>
            <a:off x="179512" y="908720"/>
            <a:ext cx="8784976" cy="5760640"/>
          </a:xfrm>
        </p:spPr>
        <p:txBody>
          <a:bodyPr>
            <a:normAutofit fontScale="92500" lnSpcReduction="10000"/>
          </a:bodyPr>
          <a:lstStyle/>
          <a:p>
            <a:r>
              <a:rPr lang="es-ES" sz="2200" dirty="0" smtClean="0"/>
              <a:t>MAQUIAVELO: propone pensar la política como algo distinto a la moral. Gobernar es una responsabilidad y se deben utilizar todas las herramientas posibles  ( violencia y generosidad) y tomar las decisiones necesarias.</a:t>
            </a:r>
          </a:p>
          <a:p>
            <a:r>
              <a:rPr lang="es-ES" sz="2200" dirty="0" smtClean="0"/>
              <a:t>WEBER: también integra los principios de consenso y </a:t>
            </a:r>
            <a:r>
              <a:rPr lang="es-ES" sz="2200" dirty="0" err="1" smtClean="0"/>
              <a:t>coerción.Para</a:t>
            </a:r>
            <a:r>
              <a:rPr lang="es-ES" sz="2200" dirty="0" smtClean="0"/>
              <a:t> él es posible reconocer en las diferentes organizaciones políticas, tres tipos de dominación : la tradicional, la carismática y la </a:t>
            </a:r>
            <a:r>
              <a:rPr lang="es-ES" sz="2200" dirty="0" err="1" smtClean="0"/>
              <a:t>legal.Estos</a:t>
            </a:r>
            <a:r>
              <a:rPr lang="es-ES" sz="2200" dirty="0" smtClean="0"/>
              <a:t> tres tipos  implican la adhesión de las personas a las normas y las costumbres. Al orden burocrático-legal o al carisma del líder. Esta adhesión, no excluye, sino que incluye la amenaza de la fuerza. El Estado es quien posee el monopolio legítimo del uno de la fuerza física (legitimidad)</a:t>
            </a:r>
          </a:p>
          <a:p>
            <a:r>
              <a:rPr lang="es-ES" sz="2200" dirty="0" smtClean="0"/>
              <a:t>GRAMSCI: el poder de las clases dominantes en el capitalismo no está dado solo por el poder represivo del Estado para hacer cumplir las normas, sino que es central la HEGEMONIA  cultural que ejercen las instituciones como escuela, religión, medios de </a:t>
            </a:r>
            <a:r>
              <a:rPr lang="es-ES" sz="2200" dirty="0" err="1" smtClean="0"/>
              <a:t>comunicación.Estas</a:t>
            </a:r>
            <a:r>
              <a:rPr lang="es-ES" sz="2200" dirty="0" smtClean="0"/>
              <a:t> instituciones logran que las clases dominadas vean al sistema político y económico como algo conveniente para ellos, se construye la idea de que las clases no son enemigas entre sí, sino que tienen otros enemigos externos. Esta capacidad de generar creencia y adhesión a un proyecto, incluso de parte de quienes no son beneficiarios, es lo que él denomina HEGEMONIA.</a:t>
            </a:r>
          </a:p>
          <a:p>
            <a:pPr marL="0" indent="0">
              <a:buNone/>
            </a:pPr>
            <a:endParaRPr lang="es-ES" sz="2200" dirty="0" smtClean="0"/>
          </a:p>
          <a:p>
            <a:endParaRPr lang="es-ES" sz="2200" dirty="0" smtClean="0"/>
          </a:p>
          <a:p>
            <a:endParaRPr lang="es-UY" sz="2200" dirty="0"/>
          </a:p>
        </p:txBody>
      </p:sp>
    </p:spTree>
    <p:extLst>
      <p:ext uri="{BB962C8B-B14F-4D97-AF65-F5344CB8AC3E}">
        <p14:creationId xmlns:p14="http://schemas.microsoft.com/office/powerpoint/2010/main" val="116203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7772400" cy="1470025"/>
          </a:xfrm>
        </p:spPr>
        <p:txBody>
          <a:bodyPr/>
          <a:lstStyle/>
          <a:p>
            <a:r>
              <a:rPr lang="es-ES" dirty="0" smtClean="0"/>
              <a:t>CIENCIA POLÍTICA</a:t>
            </a:r>
            <a:endParaRPr lang="es-UY" dirty="0"/>
          </a:p>
        </p:txBody>
      </p:sp>
      <p:sp>
        <p:nvSpPr>
          <p:cNvPr id="3" name="2 Subtítulo"/>
          <p:cNvSpPr>
            <a:spLocks noGrp="1"/>
          </p:cNvSpPr>
          <p:nvPr>
            <p:ph type="subTitle" idx="1"/>
          </p:nvPr>
        </p:nvSpPr>
        <p:spPr>
          <a:xfrm>
            <a:off x="899592" y="1556792"/>
            <a:ext cx="7416824" cy="4824536"/>
          </a:xfrm>
        </p:spPr>
        <p:txBody>
          <a:bodyPr>
            <a:normAutofit fontScale="85000" lnSpcReduction="10000"/>
          </a:bodyPr>
          <a:lstStyle/>
          <a:p>
            <a:r>
              <a:rPr lang="es-ES" dirty="0"/>
              <a:t>Ciencia social que estudia fundamentalmente el ejercicio, distribución y organización del poder en una sociedad (Romero). Se preocupa por estudiar los hechos políticos y la conducta política que se expresa de forma real y concreta en la interacción social. Describe los acontecimientos, procesos y las conductas calificadas de políticas a través de exposiciones de las diversas expresiones de la acción política. Toda la actividad que realiza gira en torno a la noción de poder, ello le ha llevado a ser conocida también como la ciencia del poder</a:t>
            </a:r>
            <a:r>
              <a:rPr lang="es-ES" dirty="0" smtClean="0"/>
              <a:t>.</a:t>
            </a:r>
          </a:p>
          <a:p>
            <a:r>
              <a:rPr lang="es-UY" sz="1900" dirty="0" smtClean="0"/>
              <a:t>https://www.redalyc.org/pdf/729/72917905015.pdf</a:t>
            </a:r>
            <a:endParaRPr lang="es-UY" sz="1900" dirty="0"/>
          </a:p>
        </p:txBody>
      </p:sp>
    </p:spTree>
    <p:extLst>
      <p:ext uri="{BB962C8B-B14F-4D97-AF65-F5344CB8AC3E}">
        <p14:creationId xmlns:p14="http://schemas.microsoft.com/office/powerpoint/2010/main" val="154954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ES LA POLÍTICA?</a:t>
            </a:r>
            <a:endParaRPr lang="es-UY" dirty="0"/>
          </a:p>
        </p:txBody>
      </p:sp>
      <p:sp>
        <p:nvSpPr>
          <p:cNvPr id="3" name="2 Marcador de contenido"/>
          <p:cNvSpPr>
            <a:spLocks noGrp="1"/>
          </p:cNvSpPr>
          <p:nvPr>
            <p:ph idx="1"/>
          </p:nvPr>
        </p:nvSpPr>
        <p:spPr>
          <a:xfrm>
            <a:off x="323528" y="1268760"/>
            <a:ext cx="8424936" cy="5256584"/>
          </a:xfrm>
        </p:spPr>
        <p:txBody>
          <a:bodyPr>
            <a:normAutofit/>
          </a:bodyPr>
          <a:lstStyle/>
          <a:p>
            <a:r>
              <a:rPr lang="es-ES" dirty="0" smtClean="0"/>
              <a:t>La política está basada en la coexistencia, pacífica o no de opiniones distintas</a:t>
            </a:r>
          </a:p>
          <a:p>
            <a:r>
              <a:rPr lang="es-ES" dirty="0" smtClean="0"/>
              <a:t>Pensamiento griego sobre la política:</a:t>
            </a:r>
          </a:p>
          <a:p>
            <a:pPr marL="0" indent="0">
              <a:buNone/>
            </a:pPr>
            <a:r>
              <a:rPr lang="es-ES" dirty="0"/>
              <a:t> </a:t>
            </a:r>
            <a:r>
              <a:rPr lang="es-ES" dirty="0" smtClean="0"/>
              <a:t>   - la política existe porque existe una comunidad (polis)  de gente que vive unida, y si existe gente que vive en comunidad existe la política </a:t>
            </a:r>
          </a:p>
          <a:p>
            <a:pPr marL="0" indent="0">
              <a:buNone/>
            </a:pPr>
            <a:r>
              <a:rPr lang="es-ES" dirty="0" smtClean="0"/>
              <a:t>La política no es una actividad para especialistas;  sólo era necesario ser un hombre libre y tener opinión.</a:t>
            </a:r>
          </a:p>
          <a:p>
            <a:pPr marL="0" indent="0">
              <a:buNone/>
            </a:pPr>
            <a:endParaRPr lang="es-ES" dirty="0" smtClean="0"/>
          </a:p>
          <a:p>
            <a:pPr marL="0" indent="0">
              <a:buNone/>
            </a:pPr>
            <a:endParaRPr lang="es-UY" dirty="0"/>
          </a:p>
        </p:txBody>
      </p:sp>
    </p:spTree>
    <p:extLst>
      <p:ext uri="{BB962C8B-B14F-4D97-AF65-F5344CB8AC3E}">
        <p14:creationId xmlns:p14="http://schemas.microsoft.com/office/powerpoint/2010/main" val="42834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r>
              <a:rPr lang="es-ES" dirty="0" smtClean="0"/>
              <a:t>La política se trata del conjunto de normas y acuerdos, tácitos o explícitos, que existen entre las personas de una comunidad sobre los asuntos comunes ( los asuntos públicos) para que la vida en comunidad sea buena</a:t>
            </a:r>
          </a:p>
          <a:p>
            <a:pPr marL="0" indent="0">
              <a:buNone/>
            </a:pPr>
            <a:r>
              <a:rPr lang="es-ES" dirty="0"/>
              <a:t> </a:t>
            </a:r>
            <a:r>
              <a:rPr lang="es-ES" dirty="0" smtClean="0"/>
              <a:t>     ( para “vivir </a:t>
            </a:r>
            <a:r>
              <a:rPr lang="es-ES" dirty="0" err="1" smtClean="0"/>
              <a:t>bien”según</a:t>
            </a:r>
            <a:r>
              <a:rPr lang="es-ES" dirty="0" smtClean="0"/>
              <a:t> Aristóteles)</a:t>
            </a:r>
          </a:p>
          <a:p>
            <a:r>
              <a:rPr lang="es-ES" dirty="0" smtClean="0"/>
              <a:t>Refiere a las diferencias de opiniones o intereses que comparten la vida en comunidad</a:t>
            </a:r>
          </a:p>
          <a:p>
            <a:r>
              <a:rPr lang="es-ES" dirty="0" smtClean="0"/>
              <a:t>Y a la manera en que se resuelven esas diferencias</a:t>
            </a:r>
            <a:endParaRPr lang="es-UY" dirty="0"/>
          </a:p>
        </p:txBody>
      </p:sp>
    </p:spTree>
    <p:extLst>
      <p:ext uri="{BB962C8B-B14F-4D97-AF65-F5344CB8AC3E}">
        <p14:creationId xmlns:p14="http://schemas.microsoft.com/office/powerpoint/2010/main" val="178362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3820407"/>
            <a:ext cx="5004047" cy="2771921"/>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789040"/>
            <a:ext cx="3815705" cy="2541847"/>
          </a:xfrm>
          <a:prstGeom prst="rect">
            <a:avLst/>
          </a:prstGeom>
        </p:spPr>
      </p:pic>
      <p:sp>
        <p:nvSpPr>
          <p:cNvPr id="2" name="1 Título"/>
          <p:cNvSpPr>
            <a:spLocks noGrp="1"/>
          </p:cNvSpPr>
          <p:nvPr>
            <p:ph type="title"/>
          </p:nvPr>
        </p:nvSpPr>
        <p:spPr/>
        <p:txBody>
          <a:bodyPr/>
          <a:lstStyle/>
          <a:p>
            <a:r>
              <a:rPr lang="es-ES" dirty="0" smtClean="0"/>
              <a:t>ASUNTOS PÚBLICOS</a:t>
            </a:r>
            <a:endParaRPr lang="es-UY" dirty="0"/>
          </a:p>
        </p:txBody>
      </p:sp>
      <p:sp>
        <p:nvSpPr>
          <p:cNvPr id="3" name="2 Marcador de contenido"/>
          <p:cNvSpPr>
            <a:spLocks noGrp="1"/>
          </p:cNvSpPr>
          <p:nvPr>
            <p:ph idx="1"/>
          </p:nvPr>
        </p:nvSpPr>
        <p:spPr>
          <a:xfrm>
            <a:off x="457200" y="1412776"/>
            <a:ext cx="8219256" cy="4713387"/>
          </a:xfrm>
        </p:spPr>
        <p:txBody>
          <a:bodyPr/>
          <a:lstStyle/>
          <a:p>
            <a:r>
              <a:rPr lang="es-ES" dirty="0" smtClean="0"/>
              <a:t>Es toda problemática o tema que involucra el bienestar colectivo relacionado con aspectos sociales, políticos, económicos, éticos, culturales y medioambientales. (Ugarte, 2006)</a:t>
            </a:r>
            <a:r>
              <a:rPr lang="es-UY" dirty="0" smtClean="0"/>
              <a:t>.</a:t>
            </a:r>
            <a:endParaRPr lang="es-ES" dirty="0" smtClean="0"/>
          </a:p>
        </p:txBody>
      </p:sp>
    </p:spTree>
    <p:extLst>
      <p:ext uri="{BB962C8B-B14F-4D97-AF65-F5344CB8AC3E}">
        <p14:creationId xmlns:p14="http://schemas.microsoft.com/office/powerpoint/2010/main" val="310238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404664"/>
            <a:ext cx="8715812" cy="6158817"/>
          </a:xfrm>
        </p:spPr>
      </p:pic>
    </p:spTree>
    <p:extLst>
      <p:ext uri="{BB962C8B-B14F-4D97-AF65-F5344CB8AC3E}">
        <p14:creationId xmlns:p14="http://schemas.microsoft.com/office/powerpoint/2010/main" val="37157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76672"/>
            <a:ext cx="7952132" cy="5957747"/>
          </a:xfrm>
        </p:spPr>
      </p:pic>
    </p:spTree>
    <p:extLst>
      <p:ext uri="{BB962C8B-B14F-4D97-AF65-F5344CB8AC3E}">
        <p14:creationId xmlns:p14="http://schemas.microsoft.com/office/powerpoint/2010/main" val="179466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t>DISTINTAS FORMAS DE VER LA POLÍTICA</a:t>
            </a:r>
            <a:endParaRPr lang="es-UY" sz="32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7" y="1484732"/>
            <a:ext cx="8101498" cy="5048968"/>
          </a:xfrm>
        </p:spPr>
      </p:pic>
    </p:spTree>
    <p:extLst>
      <p:ext uri="{BB962C8B-B14F-4D97-AF65-F5344CB8AC3E}">
        <p14:creationId xmlns:p14="http://schemas.microsoft.com/office/powerpoint/2010/main" val="413387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POLÍTICA COMO CREACIÓN DE CONSENSOS Y BIEN COMÚN</a:t>
            </a:r>
            <a:endParaRPr lang="es-UY" dirty="0"/>
          </a:p>
        </p:txBody>
      </p:sp>
      <p:sp>
        <p:nvSpPr>
          <p:cNvPr id="3" name="2 Marcador de contenido"/>
          <p:cNvSpPr>
            <a:spLocks noGrp="1"/>
          </p:cNvSpPr>
          <p:nvPr>
            <p:ph idx="1"/>
          </p:nvPr>
        </p:nvSpPr>
        <p:spPr>
          <a:xfrm>
            <a:off x="179512" y="1600200"/>
            <a:ext cx="8507288" cy="4997152"/>
          </a:xfrm>
        </p:spPr>
        <p:txBody>
          <a:bodyPr>
            <a:normAutofit lnSpcReduction="10000"/>
          </a:bodyPr>
          <a:lstStyle/>
          <a:p>
            <a:r>
              <a:rPr lang="es-ES" sz="2000" dirty="0" smtClean="0"/>
              <a:t>ARISTÓTELES, pensaba la ciudad(polis) como el “espacio perfecto” para la vida del hombre, le permitía conocerse entre sí, producir lo que necesitaba para vivir y no estar sometido a otra ciudad (independencia)</a:t>
            </a:r>
          </a:p>
          <a:p>
            <a:r>
              <a:rPr lang="es-ES" sz="2000" dirty="0" smtClean="0"/>
              <a:t>LOCKE, la sociedad para él es una creación voluntaria a la que las personas deciden sumarse y de la que pueden retirarse cuando quieran. El hombre es libre y tiene derechos naturales desde su nacimiento.</a:t>
            </a:r>
          </a:p>
          <a:p>
            <a:r>
              <a:rPr lang="es-ES" sz="2000" dirty="0" smtClean="0"/>
              <a:t>HABERMAS. Encuentra en la comunicación los fundamentos de la razón. Mientras haya entendimiento ,las personas podrán ponerse de acuerdo y lograr mejores resultados, cuando no hay comunicación aparece la violencia ( no necesariamente física, sino como cualquier forma de imposición en base a diferencias de poder</a:t>
            </a:r>
            <a:r>
              <a:rPr lang="es-ES" sz="2000" dirty="0" smtClean="0"/>
              <a:t>)</a:t>
            </a:r>
          </a:p>
          <a:p>
            <a:r>
              <a:rPr lang="es-ES" sz="2000" dirty="0" smtClean="0"/>
              <a:t>PLURALISTAS: en las sociedades moderna existe una diversidad social, ideológica y de intereses, y que en las democracias modernas las personas se organizan voluntariamente para defender esas ideologías e intereses. El sistema democrático es el que permite que estas asociaciones nazcan y compitan por llegar al Estado o influir en las decisiones.</a:t>
            </a:r>
          </a:p>
          <a:p>
            <a:endParaRPr lang="es-ES" sz="2400" dirty="0" smtClean="0"/>
          </a:p>
          <a:p>
            <a:endParaRPr lang="es-UY" dirty="0"/>
          </a:p>
        </p:txBody>
      </p:sp>
    </p:spTree>
    <p:extLst>
      <p:ext uri="{BB962C8B-B14F-4D97-AF65-F5344CB8AC3E}">
        <p14:creationId xmlns:p14="http://schemas.microsoft.com/office/powerpoint/2010/main" val="21101094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937</Words>
  <Application>Microsoft Office PowerPoint</Application>
  <PresentationFormat>Presentación en pantalla (4:3)</PresentationFormat>
  <Paragraphs>36</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CIENCIA POLÍTICA</vt:lpstr>
      <vt:lpstr>¿QUÉ ES LA POLÍTICA?</vt:lpstr>
      <vt:lpstr>Presentación de PowerPoint</vt:lpstr>
      <vt:lpstr>ASUNTOS PÚBLICOS</vt:lpstr>
      <vt:lpstr>Presentación de PowerPoint</vt:lpstr>
      <vt:lpstr>Presentación de PowerPoint</vt:lpstr>
      <vt:lpstr>DISTINTAS FORMAS DE VER LA POLÍTICA</vt:lpstr>
      <vt:lpstr>LA POLÍTICA COMO CREACIÓN DE CONSENSOS Y BIEN COMÚN</vt:lpstr>
      <vt:lpstr>Presentación de PowerPoint</vt:lpstr>
      <vt:lpstr>LA POLÍTICA COMO CONFLICTO</vt:lpstr>
      <vt:lpstr>Presentación de PowerPoint</vt:lpstr>
      <vt:lpstr>Presentación de PowerPoint</vt:lpstr>
      <vt:lpstr>La política como integradora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 POLÍTICA</dc:title>
  <dc:creator>Vero</dc:creator>
  <cp:lastModifiedBy>Vero</cp:lastModifiedBy>
  <cp:revision>16</cp:revision>
  <dcterms:created xsi:type="dcterms:W3CDTF">2021-04-28T19:17:22Z</dcterms:created>
  <dcterms:modified xsi:type="dcterms:W3CDTF">2021-04-29T20:47:21Z</dcterms:modified>
</cp:coreProperties>
</file>