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F0CD3-568E-4B10-A483-BE52BF0CE59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575EFE4-3406-47C7-8674-BCE992E9E413}">
      <dgm:prSet phldrT="[Texto]" custT="1"/>
      <dgm:spPr/>
      <dgm:t>
        <a:bodyPr/>
        <a:lstStyle/>
        <a:p>
          <a:r>
            <a:rPr lang="es-MX" sz="1200" dirty="0" smtClean="0"/>
            <a:t>Elecciones internas</a:t>
          </a:r>
          <a:endParaRPr lang="es-MX" sz="1200" dirty="0"/>
        </a:p>
      </dgm:t>
    </dgm:pt>
    <dgm:pt modelId="{93460A22-8D5A-426B-B8D4-C6DA65425203}" type="parTrans" cxnId="{FF3E57E5-F2E7-4390-9AA0-CA8A78E7C4B9}">
      <dgm:prSet/>
      <dgm:spPr/>
      <dgm:t>
        <a:bodyPr/>
        <a:lstStyle/>
        <a:p>
          <a:endParaRPr lang="es-MX"/>
        </a:p>
      </dgm:t>
    </dgm:pt>
    <dgm:pt modelId="{54ADF8FD-686A-4F40-8273-752A9972C24E}" type="sibTrans" cxnId="{FF3E57E5-F2E7-4390-9AA0-CA8A78E7C4B9}">
      <dgm:prSet/>
      <dgm:spPr/>
      <dgm:t>
        <a:bodyPr/>
        <a:lstStyle/>
        <a:p>
          <a:endParaRPr lang="es-MX"/>
        </a:p>
      </dgm:t>
    </dgm:pt>
    <dgm:pt modelId="{0CC22CCD-59AE-4271-8C90-680BE9ABC2EB}">
      <dgm:prSet phldrT="[Texto]" custT="1"/>
      <dgm:spPr/>
      <dgm:t>
        <a:bodyPr/>
        <a:lstStyle/>
        <a:p>
          <a:r>
            <a:rPr lang="es-MX" sz="1200" dirty="0" smtClean="0"/>
            <a:t>Elección del candidato a presidente por cada partido</a:t>
          </a:r>
          <a:endParaRPr lang="es-MX" sz="1200" dirty="0"/>
        </a:p>
      </dgm:t>
    </dgm:pt>
    <dgm:pt modelId="{D2CB22DD-3486-45F5-8234-61F822B0BCF8}" type="parTrans" cxnId="{F1B4F903-01BF-42D1-80F1-B75E737F695E}">
      <dgm:prSet/>
      <dgm:spPr/>
      <dgm:t>
        <a:bodyPr/>
        <a:lstStyle/>
        <a:p>
          <a:endParaRPr lang="es-MX"/>
        </a:p>
      </dgm:t>
    </dgm:pt>
    <dgm:pt modelId="{7216BD33-B14F-4E49-A134-4803E8C2D807}" type="sibTrans" cxnId="{F1B4F903-01BF-42D1-80F1-B75E737F695E}">
      <dgm:prSet/>
      <dgm:spPr/>
      <dgm:t>
        <a:bodyPr/>
        <a:lstStyle/>
        <a:p>
          <a:endParaRPr lang="es-MX"/>
        </a:p>
      </dgm:t>
    </dgm:pt>
    <dgm:pt modelId="{B7299635-F6E6-4366-BE36-0EF437301752}">
      <dgm:prSet phldrT="[Texto]" custT="1"/>
      <dgm:spPr/>
      <dgm:t>
        <a:bodyPr/>
        <a:lstStyle/>
        <a:p>
          <a:r>
            <a:rPr lang="es-MX" sz="1200" dirty="0" smtClean="0"/>
            <a:t>Elección de los convencionales  nacionales y departamentales</a:t>
          </a:r>
          <a:endParaRPr lang="es-MX" sz="1200" dirty="0"/>
        </a:p>
      </dgm:t>
    </dgm:pt>
    <dgm:pt modelId="{171CB6D1-D7FF-444D-9432-5DDBFDBEA7FC}" type="parTrans" cxnId="{16961AB9-8EC9-493F-AE2D-58D3171495E4}">
      <dgm:prSet/>
      <dgm:spPr/>
      <dgm:t>
        <a:bodyPr/>
        <a:lstStyle/>
        <a:p>
          <a:endParaRPr lang="es-MX"/>
        </a:p>
      </dgm:t>
    </dgm:pt>
    <dgm:pt modelId="{9AC25692-F4F2-4AB2-9489-E07BA943FB00}" type="sibTrans" cxnId="{16961AB9-8EC9-493F-AE2D-58D3171495E4}">
      <dgm:prSet/>
      <dgm:spPr/>
      <dgm:t>
        <a:bodyPr/>
        <a:lstStyle/>
        <a:p>
          <a:endParaRPr lang="es-MX"/>
        </a:p>
      </dgm:t>
    </dgm:pt>
    <dgm:pt modelId="{646AF893-4AF2-41DA-B684-117490C04244}">
      <dgm:prSet phldrT="[Texto]" custT="1"/>
      <dgm:spPr/>
      <dgm:t>
        <a:bodyPr/>
        <a:lstStyle/>
        <a:p>
          <a:r>
            <a:rPr lang="es-MX" sz="1200" dirty="0" smtClean="0"/>
            <a:t>Primera vuelta elecciones nacionales</a:t>
          </a:r>
          <a:endParaRPr lang="es-MX" sz="1200" dirty="0"/>
        </a:p>
      </dgm:t>
    </dgm:pt>
    <dgm:pt modelId="{32FF3A64-32A7-4B01-9FED-7E30E1BC12B8}" type="parTrans" cxnId="{EDC8267C-56B5-4A89-9460-D7663918BC92}">
      <dgm:prSet/>
      <dgm:spPr/>
      <dgm:t>
        <a:bodyPr/>
        <a:lstStyle/>
        <a:p>
          <a:endParaRPr lang="es-MX"/>
        </a:p>
      </dgm:t>
    </dgm:pt>
    <dgm:pt modelId="{A52E48BF-1CE5-4771-B953-797298CA6650}" type="sibTrans" cxnId="{EDC8267C-56B5-4A89-9460-D7663918BC92}">
      <dgm:prSet/>
      <dgm:spPr/>
      <dgm:t>
        <a:bodyPr/>
        <a:lstStyle/>
        <a:p>
          <a:endParaRPr lang="es-MX"/>
        </a:p>
      </dgm:t>
    </dgm:pt>
    <dgm:pt modelId="{38C6E82F-C4B2-4977-B090-D8093A6DC8AB}">
      <dgm:prSet phldrT="[Texto]" custT="1"/>
      <dgm:spPr/>
      <dgm:t>
        <a:bodyPr/>
        <a:lstStyle/>
        <a:p>
          <a:r>
            <a:rPr lang="es-MX" sz="1200" dirty="0" smtClean="0"/>
            <a:t>Elección de fórmula presidencial(presidente y vice) por mayoría absoluta de votos emitidos</a:t>
          </a:r>
          <a:endParaRPr lang="es-MX" sz="1200" dirty="0"/>
        </a:p>
      </dgm:t>
    </dgm:pt>
    <dgm:pt modelId="{5883DB63-A865-4A55-B244-27AC83D900B8}" type="parTrans" cxnId="{7A8176FF-26A9-4423-81FF-913B9A166CE2}">
      <dgm:prSet/>
      <dgm:spPr/>
      <dgm:t>
        <a:bodyPr/>
        <a:lstStyle/>
        <a:p>
          <a:endParaRPr lang="es-MX"/>
        </a:p>
      </dgm:t>
    </dgm:pt>
    <dgm:pt modelId="{292219FC-4CE3-4B54-9E1E-40D15B7D597D}" type="sibTrans" cxnId="{7A8176FF-26A9-4423-81FF-913B9A166CE2}">
      <dgm:prSet/>
      <dgm:spPr/>
      <dgm:t>
        <a:bodyPr/>
        <a:lstStyle/>
        <a:p>
          <a:endParaRPr lang="es-MX"/>
        </a:p>
      </dgm:t>
    </dgm:pt>
    <dgm:pt modelId="{991F7513-7307-4346-ACAD-293FD538838D}">
      <dgm:prSet phldrT="[Texto]" custT="1"/>
      <dgm:spPr/>
      <dgm:t>
        <a:bodyPr/>
        <a:lstStyle/>
        <a:p>
          <a:r>
            <a:rPr lang="es-MX" sz="1200" dirty="0" smtClean="0"/>
            <a:t>Elección de senadores y diputados</a:t>
          </a:r>
          <a:endParaRPr lang="es-MX" sz="1200" dirty="0"/>
        </a:p>
      </dgm:t>
    </dgm:pt>
    <dgm:pt modelId="{09182823-5DD6-4EB1-8771-41437C35D586}" type="parTrans" cxnId="{9C7E0091-0D22-4E5D-A2E5-9B8E2CDF64CB}">
      <dgm:prSet/>
      <dgm:spPr/>
      <dgm:t>
        <a:bodyPr/>
        <a:lstStyle/>
        <a:p>
          <a:endParaRPr lang="es-MX"/>
        </a:p>
      </dgm:t>
    </dgm:pt>
    <dgm:pt modelId="{D53DE947-3A88-4678-AAD8-66911ACF0B7D}" type="sibTrans" cxnId="{9C7E0091-0D22-4E5D-A2E5-9B8E2CDF64CB}">
      <dgm:prSet/>
      <dgm:spPr/>
      <dgm:t>
        <a:bodyPr/>
        <a:lstStyle/>
        <a:p>
          <a:endParaRPr lang="es-MX"/>
        </a:p>
      </dgm:t>
    </dgm:pt>
    <dgm:pt modelId="{69012174-4325-473A-9881-18902DAFA469}">
      <dgm:prSet phldrT="[Texto]" custT="1"/>
      <dgm:spPr/>
      <dgm:t>
        <a:bodyPr/>
        <a:lstStyle/>
        <a:p>
          <a:r>
            <a:rPr lang="es-MX" sz="1200" dirty="0" smtClean="0"/>
            <a:t>Eventual segunda vuelta o ballotage</a:t>
          </a:r>
          <a:endParaRPr lang="es-MX" sz="1200" dirty="0"/>
        </a:p>
      </dgm:t>
    </dgm:pt>
    <dgm:pt modelId="{963401DD-DF31-42FD-AA7D-0EBB37431A07}" type="parTrans" cxnId="{F20B8C77-D703-4DCB-A5D0-546D91B322D0}">
      <dgm:prSet/>
      <dgm:spPr/>
      <dgm:t>
        <a:bodyPr/>
        <a:lstStyle/>
        <a:p>
          <a:endParaRPr lang="es-MX"/>
        </a:p>
      </dgm:t>
    </dgm:pt>
    <dgm:pt modelId="{807A1526-333F-4D81-B970-02882CBA0706}" type="sibTrans" cxnId="{F20B8C77-D703-4DCB-A5D0-546D91B322D0}">
      <dgm:prSet/>
      <dgm:spPr/>
      <dgm:t>
        <a:bodyPr/>
        <a:lstStyle/>
        <a:p>
          <a:endParaRPr lang="es-MX"/>
        </a:p>
      </dgm:t>
    </dgm:pt>
    <dgm:pt modelId="{C8CA94C2-5E4B-48AA-82AB-615B604E6F9E}">
      <dgm:prSet phldrT="[Texto]" custT="1"/>
      <dgm:spPr/>
      <dgm:t>
        <a:bodyPr/>
        <a:lstStyle/>
        <a:p>
          <a:r>
            <a:rPr lang="es-MX" sz="1200" dirty="0" smtClean="0"/>
            <a:t>Se realiza si no se logra mayoría absoluta en primera vuelta</a:t>
          </a:r>
          <a:endParaRPr lang="es-MX" sz="1200" dirty="0"/>
        </a:p>
      </dgm:t>
    </dgm:pt>
    <dgm:pt modelId="{DD05FEC7-30E9-4F0C-83DD-BB34B0A45E5A}" type="parTrans" cxnId="{AE334057-7905-467E-93EC-87162B56934A}">
      <dgm:prSet/>
      <dgm:spPr/>
      <dgm:t>
        <a:bodyPr/>
        <a:lstStyle/>
        <a:p>
          <a:endParaRPr lang="es-MX"/>
        </a:p>
      </dgm:t>
    </dgm:pt>
    <dgm:pt modelId="{F6D34C6A-2643-4E78-B139-79D40EDF6EDD}" type="sibTrans" cxnId="{AE334057-7905-467E-93EC-87162B56934A}">
      <dgm:prSet/>
      <dgm:spPr/>
      <dgm:t>
        <a:bodyPr/>
        <a:lstStyle/>
        <a:p>
          <a:endParaRPr lang="es-MX"/>
        </a:p>
      </dgm:t>
    </dgm:pt>
    <dgm:pt modelId="{9C5C889A-E1AD-4F0C-95B2-1E152A333E44}">
      <dgm:prSet phldrT="[Texto]" custT="1"/>
      <dgm:spPr/>
      <dgm:t>
        <a:bodyPr/>
        <a:lstStyle/>
        <a:p>
          <a:r>
            <a:rPr lang="es-MX" sz="1200" dirty="0" smtClean="0"/>
            <a:t>Participan las dos fórmulas presidenciales con más votos  en primera vuelta</a:t>
          </a:r>
          <a:endParaRPr lang="es-MX" sz="1200" dirty="0"/>
        </a:p>
      </dgm:t>
    </dgm:pt>
    <dgm:pt modelId="{9B27BD4C-DA9A-43A9-A070-715FF8BA51B8}" type="parTrans" cxnId="{7F7AF962-5095-4B1C-84AB-5E353640B922}">
      <dgm:prSet/>
      <dgm:spPr/>
      <dgm:t>
        <a:bodyPr/>
        <a:lstStyle/>
        <a:p>
          <a:endParaRPr lang="es-MX"/>
        </a:p>
      </dgm:t>
    </dgm:pt>
    <dgm:pt modelId="{97EC30AC-00EA-4A5E-A295-2363D3F1A887}" type="sibTrans" cxnId="{7F7AF962-5095-4B1C-84AB-5E353640B922}">
      <dgm:prSet/>
      <dgm:spPr/>
      <dgm:t>
        <a:bodyPr/>
        <a:lstStyle/>
        <a:p>
          <a:endParaRPr lang="es-MX"/>
        </a:p>
      </dgm:t>
    </dgm:pt>
    <dgm:pt modelId="{762A9016-1717-4610-B787-6F3F6A18D9BF}">
      <dgm:prSet phldrT="[Texto]" custT="1"/>
      <dgm:spPr/>
      <dgm:t>
        <a:bodyPr/>
        <a:lstStyle/>
        <a:p>
          <a:r>
            <a:rPr lang="es-MX" sz="1200" dirty="0" smtClean="0"/>
            <a:t>Voto no obligatorio</a:t>
          </a:r>
          <a:endParaRPr lang="es-MX" sz="1200" dirty="0"/>
        </a:p>
      </dgm:t>
    </dgm:pt>
    <dgm:pt modelId="{D935E162-220D-433E-9BF7-CE2D4A52ED50}" type="parTrans" cxnId="{172808B9-8CA3-499B-A80A-6E85D3760FAD}">
      <dgm:prSet/>
      <dgm:spPr/>
      <dgm:t>
        <a:bodyPr/>
        <a:lstStyle/>
        <a:p>
          <a:endParaRPr lang="es-MX"/>
        </a:p>
      </dgm:t>
    </dgm:pt>
    <dgm:pt modelId="{88933F4A-5465-42F7-A3BD-DAC3E2C64EE3}" type="sibTrans" cxnId="{172808B9-8CA3-499B-A80A-6E85D3760FAD}">
      <dgm:prSet/>
      <dgm:spPr/>
      <dgm:t>
        <a:bodyPr/>
        <a:lstStyle/>
        <a:p>
          <a:endParaRPr lang="es-MX"/>
        </a:p>
      </dgm:t>
    </dgm:pt>
    <dgm:pt modelId="{129D9ACB-D032-4E0D-9032-6785C9F12671}">
      <dgm:prSet phldrT="[Texto]" custT="1"/>
      <dgm:spPr/>
      <dgm:t>
        <a:bodyPr/>
        <a:lstStyle/>
        <a:p>
          <a:r>
            <a:rPr lang="es-MX" sz="1200" dirty="0" smtClean="0"/>
            <a:t>Ultimo domingo de junio</a:t>
          </a:r>
          <a:endParaRPr lang="es-MX" sz="1200" dirty="0"/>
        </a:p>
      </dgm:t>
    </dgm:pt>
    <dgm:pt modelId="{A393C315-34E7-4F28-B1B2-9046366A9042}" type="parTrans" cxnId="{89A0F114-C3C1-47ED-BDE7-7128E802E753}">
      <dgm:prSet/>
      <dgm:spPr/>
      <dgm:t>
        <a:bodyPr/>
        <a:lstStyle/>
        <a:p>
          <a:endParaRPr lang="es-MX"/>
        </a:p>
      </dgm:t>
    </dgm:pt>
    <dgm:pt modelId="{B7E040EF-BB49-499A-9F82-146AD0966E33}" type="sibTrans" cxnId="{89A0F114-C3C1-47ED-BDE7-7128E802E753}">
      <dgm:prSet/>
      <dgm:spPr/>
      <dgm:t>
        <a:bodyPr/>
        <a:lstStyle/>
        <a:p>
          <a:endParaRPr lang="es-MX"/>
        </a:p>
      </dgm:t>
    </dgm:pt>
    <dgm:pt modelId="{CD664D29-7D53-430B-80AE-C882308E0442}">
      <dgm:prSet phldrT="[Texto]" custT="1"/>
      <dgm:spPr/>
      <dgm:t>
        <a:bodyPr/>
        <a:lstStyle/>
        <a:p>
          <a:r>
            <a:rPr lang="es-MX" sz="1200" dirty="0" smtClean="0"/>
            <a:t>Voto obligatorio</a:t>
          </a:r>
          <a:endParaRPr lang="es-MX" sz="1200" dirty="0"/>
        </a:p>
      </dgm:t>
    </dgm:pt>
    <dgm:pt modelId="{A9CE42FC-CCF0-4233-8807-69AB1A8BF0C9}" type="parTrans" cxnId="{EB9CF84D-7C01-4AFE-B4FE-F726533C5D05}">
      <dgm:prSet/>
      <dgm:spPr/>
      <dgm:t>
        <a:bodyPr/>
        <a:lstStyle/>
        <a:p>
          <a:endParaRPr lang="es-MX"/>
        </a:p>
      </dgm:t>
    </dgm:pt>
    <dgm:pt modelId="{49385B0F-AC16-43C1-8EE2-38A1ED0F0068}" type="sibTrans" cxnId="{EB9CF84D-7C01-4AFE-B4FE-F726533C5D05}">
      <dgm:prSet/>
      <dgm:spPr/>
      <dgm:t>
        <a:bodyPr/>
        <a:lstStyle/>
        <a:p>
          <a:endParaRPr lang="es-MX"/>
        </a:p>
      </dgm:t>
    </dgm:pt>
    <dgm:pt modelId="{2DF1B840-7571-4971-ADC5-1A7D9D14BA75}">
      <dgm:prSet phldrT="[Texto]" custT="1"/>
      <dgm:spPr/>
      <dgm:t>
        <a:bodyPr/>
        <a:lstStyle/>
        <a:p>
          <a:r>
            <a:rPr lang="es-MX" sz="1200" dirty="0" smtClean="0"/>
            <a:t>Último domingo de octubre</a:t>
          </a:r>
          <a:endParaRPr lang="es-MX" sz="1200" dirty="0"/>
        </a:p>
      </dgm:t>
    </dgm:pt>
    <dgm:pt modelId="{8DB05D9A-68BA-4605-BB67-CD84E09E1680}" type="parTrans" cxnId="{64B437D8-657E-4D29-9A19-21E0E9F50B85}">
      <dgm:prSet/>
      <dgm:spPr/>
      <dgm:t>
        <a:bodyPr/>
        <a:lstStyle/>
        <a:p>
          <a:endParaRPr lang="es-MX"/>
        </a:p>
      </dgm:t>
    </dgm:pt>
    <dgm:pt modelId="{81B5BD1D-5342-4992-8497-38B72EF5697A}" type="sibTrans" cxnId="{64B437D8-657E-4D29-9A19-21E0E9F50B85}">
      <dgm:prSet/>
      <dgm:spPr/>
      <dgm:t>
        <a:bodyPr/>
        <a:lstStyle/>
        <a:p>
          <a:endParaRPr lang="es-MX"/>
        </a:p>
      </dgm:t>
    </dgm:pt>
    <dgm:pt modelId="{D1961DA9-15E5-40C6-9253-0ADB78F9D55F}">
      <dgm:prSet phldrT="[Texto]" custT="1"/>
      <dgm:spPr/>
      <dgm:t>
        <a:bodyPr/>
        <a:lstStyle/>
        <a:p>
          <a:r>
            <a:rPr lang="es-MX" sz="1200" dirty="0" smtClean="0"/>
            <a:t>Se gana por mayoría simple</a:t>
          </a:r>
          <a:endParaRPr lang="es-MX" sz="1200" dirty="0"/>
        </a:p>
      </dgm:t>
    </dgm:pt>
    <dgm:pt modelId="{99D9F41B-1569-4BB1-B389-1F33F4BBED0D}" type="parTrans" cxnId="{C3D0674E-7BFE-42BF-BD0B-8039AB40FC69}">
      <dgm:prSet/>
      <dgm:spPr/>
      <dgm:t>
        <a:bodyPr/>
        <a:lstStyle/>
        <a:p>
          <a:endParaRPr lang="es-MX"/>
        </a:p>
      </dgm:t>
    </dgm:pt>
    <dgm:pt modelId="{E918596D-7C55-4BAA-9D9C-A1C885BB195F}" type="sibTrans" cxnId="{C3D0674E-7BFE-42BF-BD0B-8039AB40FC69}">
      <dgm:prSet/>
      <dgm:spPr/>
      <dgm:t>
        <a:bodyPr/>
        <a:lstStyle/>
        <a:p>
          <a:endParaRPr lang="es-MX"/>
        </a:p>
      </dgm:t>
    </dgm:pt>
    <dgm:pt modelId="{EC9F468C-4C9C-4EDF-8D44-8D64D7D03B81}">
      <dgm:prSet phldrT="[Texto]" custT="1"/>
      <dgm:spPr/>
      <dgm:t>
        <a:bodyPr/>
        <a:lstStyle/>
        <a:p>
          <a:r>
            <a:rPr lang="es-MX" sz="1200" dirty="0" smtClean="0"/>
            <a:t>Voto obligatorio</a:t>
          </a:r>
          <a:endParaRPr lang="es-MX" sz="1200" dirty="0"/>
        </a:p>
      </dgm:t>
    </dgm:pt>
    <dgm:pt modelId="{B8014FFD-87E6-45AE-8A41-B3B34493E68C}" type="parTrans" cxnId="{DBCCCD6A-0D87-48D8-8447-78CC1E6BF623}">
      <dgm:prSet/>
      <dgm:spPr/>
      <dgm:t>
        <a:bodyPr/>
        <a:lstStyle/>
        <a:p>
          <a:endParaRPr lang="es-MX"/>
        </a:p>
      </dgm:t>
    </dgm:pt>
    <dgm:pt modelId="{17E8BE95-C7DC-42E4-B370-88AC7E441C38}" type="sibTrans" cxnId="{DBCCCD6A-0D87-48D8-8447-78CC1E6BF623}">
      <dgm:prSet/>
      <dgm:spPr/>
      <dgm:t>
        <a:bodyPr/>
        <a:lstStyle/>
        <a:p>
          <a:endParaRPr lang="es-MX"/>
        </a:p>
      </dgm:t>
    </dgm:pt>
    <dgm:pt modelId="{35E98D6C-56D3-433B-8091-81F184226EB1}">
      <dgm:prSet phldrT="[Texto]" custT="1"/>
      <dgm:spPr/>
      <dgm:t>
        <a:bodyPr/>
        <a:lstStyle/>
        <a:p>
          <a:r>
            <a:rPr lang="es-MX" sz="1200" dirty="0" smtClean="0"/>
            <a:t>Último domingo de noviembre</a:t>
          </a:r>
          <a:endParaRPr lang="es-MX" sz="1200" dirty="0"/>
        </a:p>
      </dgm:t>
    </dgm:pt>
    <dgm:pt modelId="{9BCCD836-FA47-45CF-970D-B7B03D79669B}" type="parTrans" cxnId="{9BB50451-5CA2-497D-B33B-2CF65FDC968A}">
      <dgm:prSet/>
      <dgm:spPr/>
      <dgm:t>
        <a:bodyPr/>
        <a:lstStyle/>
        <a:p>
          <a:endParaRPr lang="es-MX"/>
        </a:p>
      </dgm:t>
    </dgm:pt>
    <dgm:pt modelId="{71D3735B-CAA1-40F0-9B72-B3F3BE9DB9B4}" type="sibTrans" cxnId="{9BB50451-5CA2-497D-B33B-2CF65FDC968A}">
      <dgm:prSet/>
      <dgm:spPr/>
      <dgm:t>
        <a:bodyPr/>
        <a:lstStyle/>
        <a:p>
          <a:endParaRPr lang="es-MX"/>
        </a:p>
      </dgm:t>
    </dgm:pt>
    <dgm:pt modelId="{F1C6660B-C332-4B0A-AA35-74E1B064B77D}">
      <dgm:prSet phldrT="[Texto]" custT="1"/>
      <dgm:spPr/>
      <dgm:t>
        <a:bodyPr/>
        <a:lstStyle/>
        <a:p>
          <a:r>
            <a:rPr lang="es-MX" sz="1200" dirty="0" smtClean="0"/>
            <a:t>Elecciones departamentales</a:t>
          </a:r>
          <a:endParaRPr lang="es-MX" sz="1200" dirty="0"/>
        </a:p>
      </dgm:t>
    </dgm:pt>
    <dgm:pt modelId="{8AFCCDF1-CDDD-42EC-82B7-36CDBE8E2DDA}" type="parTrans" cxnId="{3AEE46EB-DC8C-40EF-874E-E31CB7F72AA6}">
      <dgm:prSet/>
      <dgm:spPr/>
      <dgm:t>
        <a:bodyPr/>
        <a:lstStyle/>
        <a:p>
          <a:endParaRPr lang="es-MX"/>
        </a:p>
      </dgm:t>
    </dgm:pt>
    <dgm:pt modelId="{D3FD5872-506F-4489-B143-F606EC167E93}" type="sibTrans" cxnId="{3AEE46EB-DC8C-40EF-874E-E31CB7F72AA6}">
      <dgm:prSet/>
      <dgm:spPr/>
      <dgm:t>
        <a:bodyPr/>
        <a:lstStyle/>
        <a:p>
          <a:endParaRPr lang="es-MX"/>
        </a:p>
      </dgm:t>
    </dgm:pt>
    <dgm:pt modelId="{839DD1B0-9958-46EE-BE64-2F9FC10C4D8D}">
      <dgm:prSet custT="1"/>
      <dgm:spPr/>
      <dgm:t>
        <a:bodyPr/>
        <a:lstStyle/>
        <a:p>
          <a:r>
            <a:rPr lang="es-MX" sz="1200" dirty="0" smtClean="0"/>
            <a:t>Elección de los intendentes entre candidatos propuestos por convención departamental</a:t>
          </a:r>
          <a:endParaRPr lang="es-MX" sz="1200" dirty="0"/>
        </a:p>
      </dgm:t>
    </dgm:pt>
    <dgm:pt modelId="{922AC5BA-0860-4E09-B341-5DC63FBF362F}" type="parTrans" cxnId="{9DA277E4-B349-43B1-85C9-387A51055A28}">
      <dgm:prSet/>
      <dgm:spPr/>
      <dgm:t>
        <a:bodyPr/>
        <a:lstStyle/>
        <a:p>
          <a:endParaRPr lang="es-MX"/>
        </a:p>
      </dgm:t>
    </dgm:pt>
    <dgm:pt modelId="{263CDEF8-5757-4A7D-9D47-3158D735FDC2}" type="sibTrans" cxnId="{9DA277E4-B349-43B1-85C9-387A51055A28}">
      <dgm:prSet/>
      <dgm:spPr/>
      <dgm:t>
        <a:bodyPr/>
        <a:lstStyle/>
        <a:p>
          <a:endParaRPr lang="es-MX"/>
        </a:p>
      </dgm:t>
    </dgm:pt>
    <dgm:pt modelId="{C6AD1438-CC85-4AD7-9D6D-939BB3900D51}">
      <dgm:prSet custT="1"/>
      <dgm:spPr/>
      <dgm:t>
        <a:bodyPr/>
        <a:lstStyle/>
        <a:p>
          <a:r>
            <a:rPr lang="es-MX" sz="1200" dirty="0" smtClean="0"/>
            <a:t>Elección de los ediles ( 31 miembros de la junta departamental)</a:t>
          </a:r>
          <a:endParaRPr lang="es-MX" sz="1200" dirty="0"/>
        </a:p>
      </dgm:t>
    </dgm:pt>
    <dgm:pt modelId="{5FDAABC4-B637-4DCF-8AAB-919B133EC04C}" type="parTrans" cxnId="{9BFD8BAA-E043-4E63-A23E-6A9712917DC7}">
      <dgm:prSet/>
      <dgm:spPr/>
      <dgm:t>
        <a:bodyPr/>
        <a:lstStyle/>
        <a:p>
          <a:endParaRPr lang="es-MX"/>
        </a:p>
      </dgm:t>
    </dgm:pt>
    <dgm:pt modelId="{49B1EFB4-E85D-4605-89B3-104295B916E1}" type="sibTrans" cxnId="{9BFD8BAA-E043-4E63-A23E-6A9712917DC7}">
      <dgm:prSet/>
      <dgm:spPr/>
      <dgm:t>
        <a:bodyPr/>
        <a:lstStyle/>
        <a:p>
          <a:endParaRPr lang="es-MX"/>
        </a:p>
      </dgm:t>
    </dgm:pt>
    <dgm:pt modelId="{64DE93AF-92C5-4ECD-B4EB-2BAF44B5219C}">
      <dgm:prSet custT="1"/>
      <dgm:spPr/>
      <dgm:t>
        <a:bodyPr/>
        <a:lstStyle/>
        <a:p>
          <a:r>
            <a:rPr lang="es-MX" sz="1200" dirty="0" smtClean="0"/>
            <a:t>Voto obligatorio</a:t>
          </a:r>
          <a:endParaRPr lang="es-MX" sz="1200" dirty="0"/>
        </a:p>
      </dgm:t>
    </dgm:pt>
    <dgm:pt modelId="{F7EE7AC0-B545-4EAF-B06D-3156D4F60E2E}" type="parTrans" cxnId="{8B0D3C2F-A044-42F4-ACD6-F2502AEDA00B}">
      <dgm:prSet/>
      <dgm:spPr/>
      <dgm:t>
        <a:bodyPr/>
        <a:lstStyle/>
        <a:p>
          <a:endParaRPr lang="es-MX"/>
        </a:p>
      </dgm:t>
    </dgm:pt>
    <dgm:pt modelId="{20821180-13A1-45DE-97D1-148CB5B70CCE}" type="sibTrans" cxnId="{8B0D3C2F-A044-42F4-ACD6-F2502AEDA00B}">
      <dgm:prSet/>
      <dgm:spPr/>
      <dgm:t>
        <a:bodyPr/>
        <a:lstStyle/>
        <a:p>
          <a:endParaRPr lang="es-MX"/>
        </a:p>
      </dgm:t>
    </dgm:pt>
    <dgm:pt modelId="{34DDE5F4-5740-4C81-8C9D-BA32909DB36E}">
      <dgm:prSet custT="1"/>
      <dgm:spPr/>
      <dgm:t>
        <a:bodyPr/>
        <a:lstStyle/>
        <a:p>
          <a:r>
            <a:rPr lang="es-MX" sz="1200" dirty="0" smtClean="0"/>
            <a:t>Segundo domingo de mayo del año siguiente a la elección nacional</a:t>
          </a:r>
          <a:endParaRPr lang="es-MX" sz="1200" dirty="0"/>
        </a:p>
      </dgm:t>
    </dgm:pt>
    <dgm:pt modelId="{649BFD9B-708E-44FA-8042-CEFDF46A5BE6}" type="parTrans" cxnId="{E0AF6B5D-8BF5-482D-B5DE-CBE1E81B582C}">
      <dgm:prSet/>
      <dgm:spPr/>
      <dgm:t>
        <a:bodyPr/>
        <a:lstStyle/>
        <a:p>
          <a:endParaRPr lang="es-MX"/>
        </a:p>
      </dgm:t>
    </dgm:pt>
    <dgm:pt modelId="{785C9AE7-20DC-466F-A6FE-D6F07445BD25}" type="sibTrans" cxnId="{E0AF6B5D-8BF5-482D-B5DE-CBE1E81B582C}">
      <dgm:prSet/>
      <dgm:spPr/>
      <dgm:t>
        <a:bodyPr/>
        <a:lstStyle/>
        <a:p>
          <a:endParaRPr lang="es-MX"/>
        </a:p>
      </dgm:t>
    </dgm:pt>
    <dgm:pt modelId="{EFA98840-AB85-4D7C-BA34-A6EF0ECE9823}" type="pres">
      <dgm:prSet presAssocID="{1E9F0CD3-568E-4B10-A483-BE52BF0CE59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A45D954-20AC-4B90-A9A7-C4ACA4309D8C}" type="pres">
      <dgm:prSet presAssocID="{0575EFE4-3406-47C7-8674-BCE992E9E413}" presName="composite" presStyleCnt="0"/>
      <dgm:spPr/>
    </dgm:pt>
    <dgm:pt modelId="{35398A48-77BA-4764-9284-D04BCAA43116}" type="pres">
      <dgm:prSet presAssocID="{0575EFE4-3406-47C7-8674-BCE992E9E413}" presName="parentText" presStyleLbl="alignNode1" presStyleIdx="0" presStyleCnt="4" custScaleY="11399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713694-992C-4C47-A218-25CF0D4724B6}" type="pres">
      <dgm:prSet presAssocID="{0575EFE4-3406-47C7-8674-BCE992E9E413}" presName="descendantText" presStyleLbl="alignAcc1" presStyleIdx="0" presStyleCnt="4" custScaleY="13046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1BD4A-3E52-4754-8DF0-C3C8DC6B0E7B}" type="pres">
      <dgm:prSet presAssocID="{54ADF8FD-686A-4F40-8273-752A9972C24E}" presName="sp" presStyleCnt="0"/>
      <dgm:spPr/>
    </dgm:pt>
    <dgm:pt modelId="{D1A670A4-4C92-426A-BDA0-63A1C6F3413E}" type="pres">
      <dgm:prSet presAssocID="{646AF893-4AF2-41DA-B684-117490C04244}" presName="composite" presStyleCnt="0"/>
      <dgm:spPr/>
    </dgm:pt>
    <dgm:pt modelId="{A4DE796F-F71E-464E-83CF-4DB11D26169E}" type="pres">
      <dgm:prSet presAssocID="{646AF893-4AF2-41DA-B684-117490C04244}" presName="parentText" presStyleLbl="alignNode1" presStyleIdx="1" presStyleCnt="4" custScaleY="13475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8F2B99-52D7-4B11-8894-D3E9B49895F3}" type="pres">
      <dgm:prSet presAssocID="{646AF893-4AF2-41DA-B684-117490C04244}" presName="descendantText" presStyleLbl="alignAcc1" presStyleIdx="1" presStyleCnt="4" custScaleY="1466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BA3CB6-5217-4E5D-9B45-F792B1C550D4}" type="pres">
      <dgm:prSet presAssocID="{A52E48BF-1CE5-4771-B953-797298CA6650}" presName="sp" presStyleCnt="0"/>
      <dgm:spPr/>
    </dgm:pt>
    <dgm:pt modelId="{BCC26772-D846-43A5-98F1-D6F6C321FD4E}" type="pres">
      <dgm:prSet presAssocID="{69012174-4325-473A-9881-18902DAFA469}" presName="composite" presStyleCnt="0"/>
      <dgm:spPr/>
    </dgm:pt>
    <dgm:pt modelId="{7D02C47F-E760-4E1F-88CA-D6B30EA962B3}" type="pres">
      <dgm:prSet presAssocID="{69012174-4325-473A-9881-18902DAFA469}" presName="parentText" presStyleLbl="alignNode1" presStyleIdx="2" presStyleCnt="4" custScaleY="15191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A299FC-A0E9-4934-BE76-470AC2641C70}" type="pres">
      <dgm:prSet presAssocID="{69012174-4325-473A-9881-18902DAFA469}" presName="descendantText" presStyleLbl="alignAcc1" presStyleIdx="2" presStyleCnt="4" custScaleY="1528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F2959A0-F8BA-4663-938D-07589C2D0A56}" type="pres">
      <dgm:prSet presAssocID="{807A1526-333F-4D81-B970-02882CBA0706}" presName="sp" presStyleCnt="0"/>
      <dgm:spPr/>
    </dgm:pt>
    <dgm:pt modelId="{5FDCAC60-946A-4CCE-BDBD-C9C543955C15}" type="pres">
      <dgm:prSet presAssocID="{F1C6660B-C332-4B0A-AA35-74E1B064B77D}" presName="composite" presStyleCnt="0"/>
      <dgm:spPr/>
    </dgm:pt>
    <dgm:pt modelId="{D33A7A57-3EFB-4FAC-ADED-34A9C5C57BA4}" type="pres">
      <dgm:prSet presAssocID="{F1C6660B-C332-4B0A-AA35-74E1B064B77D}" presName="parentText" presStyleLbl="alignNode1" presStyleIdx="3" presStyleCnt="4" custScaleX="115703" custLinFactNeighborX="67" custLinFactNeighborY="1057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C2C9B1E-DF5C-45B2-A453-4C8BE5B9767F}" type="pres">
      <dgm:prSet presAssocID="{F1C6660B-C332-4B0A-AA35-74E1B064B77D}" presName="descendantText" presStyleLbl="alignAcc1" presStyleIdx="3" presStyleCnt="4" custScaleY="119247" custLinFactNeighborX="1123" custLinFactNeighborY="-51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DC11E48-1D2B-4142-8F5A-D316D3D6C20A}" type="presOf" srcId="{839DD1B0-9958-46EE-BE64-2F9FC10C4D8D}" destId="{5C2C9B1E-DF5C-45B2-A453-4C8BE5B9767F}" srcOrd="0" destOrd="0" presId="urn:microsoft.com/office/officeart/2005/8/layout/chevron2"/>
    <dgm:cxn modelId="{1BFCAE96-4656-4B90-BB48-AEF2424476A0}" type="presOf" srcId="{C8CA94C2-5E4B-48AA-82AB-615B604E6F9E}" destId="{F2A299FC-A0E9-4934-BE76-470AC2641C70}" srcOrd="0" destOrd="0" presId="urn:microsoft.com/office/officeart/2005/8/layout/chevron2"/>
    <dgm:cxn modelId="{691774CD-7BB4-44E8-88DB-37528AD5357A}" type="presOf" srcId="{35E98D6C-56D3-433B-8091-81F184226EB1}" destId="{F2A299FC-A0E9-4934-BE76-470AC2641C70}" srcOrd="0" destOrd="4" presId="urn:microsoft.com/office/officeart/2005/8/layout/chevron2"/>
    <dgm:cxn modelId="{89A0F114-C3C1-47ED-BDE7-7128E802E753}" srcId="{0575EFE4-3406-47C7-8674-BCE992E9E413}" destId="{129D9ACB-D032-4E0D-9032-6785C9F12671}" srcOrd="3" destOrd="0" parTransId="{A393C315-34E7-4F28-B1B2-9046366A9042}" sibTransId="{B7E040EF-BB49-499A-9F82-146AD0966E33}"/>
    <dgm:cxn modelId="{25856E08-AA4C-45B4-A97A-41DF25525F25}" type="presOf" srcId="{D1961DA9-15E5-40C6-9253-0ADB78F9D55F}" destId="{F2A299FC-A0E9-4934-BE76-470AC2641C70}" srcOrd="0" destOrd="2" presId="urn:microsoft.com/office/officeart/2005/8/layout/chevron2"/>
    <dgm:cxn modelId="{3D134650-3903-4A07-B094-26395C124A05}" type="presOf" srcId="{F1C6660B-C332-4B0A-AA35-74E1B064B77D}" destId="{D33A7A57-3EFB-4FAC-ADED-34A9C5C57BA4}" srcOrd="0" destOrd="0" presId="urn:microsoft.com/office/officeart/2005/8/layout/chevron2"/>
    <dgm:cxn modelId="{C3D0674E-7BFE-42BF-BD0B-8039AB40FC69}" srcId="{69012174-4325-473A-9881-18902DAFA469}" destId="{D1961DA9-15E5-40C6-9253-0ADB78F9D55F}" srcOrd="2" destOrd="0" parTransId="{99D9F41B-1569-4BB1-B389-1F33F4BBED0D}" sibTransId="{E918596D-7C55-4BAA-9D9C-A1C885BB195F}"/>
    <dgm:cxn modelId="{22069F16-E92C-4238-ACCA-7E4F7E83CA30}" type="presOf" srcId="{1E9F0CD3-568E-4B10-A483-BE52BF0CE591}" destId="{EFA98840-AB85-4D7C-BA34-A6EF0ECE9823}" srcOrd="0" destOrd="0" presId="urn:microsoft.com/office/officeart/2005/8/layout/chevron2"/>
    <dgm:cxn modelId="{AE334057-7905-467E-93EC-87162B56934A}" srcId="{69012174-4325-473A-9881-18902DAFA469}" destId="{C8CA94C2-5E4B-48AA-82AB-615B604E6F9E}" srcOrd="0" destOrd="0" parTransId="{DD05FEC7-30E9-4F0C-83DD-BB34B0A45E5A}" sibTransId="{F6D34C6A-2643-4E78-B139-79D40EDF6EDD}"/>
    <dgm:cxn modelId="{3F7A4F34-3210-449C-BA18-84664E07F43E}" type="presOf" srcId="{129D9ACB-D032-4E0D-9032-6785C9F12671}" destId="{A0713694-992C-4C47-A218-25CF0D4724B6}" srcOrd="0" destOrd="3" presId="urn:microsoft.com/office/officeart/2005/8/layout/chevron2"/>
    <dgm:cxn modelId="{E0AF6B5D-8BF5-482D-B5DE-CBE1E81B582C}" srcId="{F1C6660B-C332-4B0A-AA35-74E1B064B77D}" destId="{34DDE5F4-5740-4C81-8C9D-BA32909DB36E}" srcOrd="3" destOrd="0" parTransId="{649BFD9B-708E-44FA-8042-CEFDF46A5BE6}" sibTransId="{785C9AE7-20DC-466F-A6FE-D6F07445BD25}"/>
    <dgm:cxn modelId="{9BFD8BAA-E043-4E63-A23E-6A9712917DC7}" srcId="{F1C6660B-C332-4B0A-AA35-74E1B064B77D}" destId="{C6AD1438-CC85-4AD7-9D6D-939BB3900D51}" srcOrd="1" destOrd="0" parTransId="{5FDAABC4-B637-4DCF-8AAB-919B133EC04C}" sibTransId="{49B1EFB4-E85D-4605-89B3-104295B916E1}"/>
    <dgm:cxn modelId="{9C7E0091-0D22-4E5D-A2E5-9B8E2CDF64CB}" srcId="{646AF893-4AF2-41DA-B684-117490C04244}" destId="{991F7513-7307-4346-ACAD-293FD538838D}" srcOrd="1" destOrd="0" parTransId="{09182823-5DD6-4EB1-8771-41437C35D586}" sibTransId="{D53DE947-3A88-4678-AAD8-66911ACF0B7D}"/>
    <dgm:cxn modelId="{DBCCCD6A-0D87-48D8-8447-78CC1E6BF623}" srcId="{69012174-4325-473A-9881-18902DAFA469}" destId="{EC9F468C-4C9C-4EDF-8D44-8D64D7D03B81}" srcOrd="3" destOrd="0" parTransId="{B8014FFD-87E6-45AE-8A41-B3B34493E68C}" sibTransId="{17E8BE95-C7DC-42E4-B370-88AC7E441C38}"/>
    <dgm:cxn modelId="{7A8176FF-26A9-4423-81FF-913B9A166CE2}" srcId="{646AF893-4AF2-41DA-B684-117490C04244}" destId="{38C6E82F-C4B2-4977-B090-D8093A6DC8AB}" srcOrd="0" destOrd="0" parTransId="{5883DB63-A865-4A55-B244-27AC83D900B8}" sibTransId="{292219FC-4CE3-4B54-9E1E-40D15B7D597D}"/>
    <dgm:cxn modelId="{BE7B6907-547E-440F-9103-305F76873987}" type="presOf" srcId="{646AF893-4AF2-41DA-B684-117490C04244}" destId="{A4DE796F-F71E-464E-83CF-4DB11D26169E}" srcOrd="0" destOrd="0" presId="urn:microsoft.com/office/officeart/2005/8/layout/chevron2"/>
    <dgm:cxn modelId="{1F813FEE-C80C-4145-8CF7-8D1C4EC5A501}" type="presOf" srcId="{0575EFE4-3406-47C7-8674-BCE992E9E413}" destId="{35398A48-77BA-4764-9284-D04BCAA43116}" srcOrd="0" destOrd="0" presId="urn:microsoft.com/office/officeart/2005/8/layout/chevron2"/>
    <dgm:cxn modelId="{AE5A0127-91BE-4385-979A-A76218E0E27C}" type="presOf" srcId="{C6AD1438-CC85-4AD7-9D6D-939BB3900D51}" destId="{5C2C9B1E-DF5C-45B2-A453-4C8BE5B9767F}" srcOrd="0" destOrd="1" presId="urn:microsoft.com/office/officeart/2005/8/layout/chevron2"/>
    <dgm:cxn modelId="{EB9CF84D-7C01-4AFE-B4FE-F726533C5D05}" srcId="{646AF893-4AF2-41DA-B684-117490C04244}" destId="{CD664D29-7D53-430B-80AE-C882308E0442}" srcOrd="2" destOrd="0" parTransId="{A9CE42FC-CCF0-4233-8807-69AB1A8BF0C9}" sibTransId="{49385B0F-AC16-43C1-8EE2-38A1ED0F0068}"/>
    <dgm:cxn modelId="{EDC8267C-56B5-4A89-9460-D7663918BC92}" srcId="{1E9F0CD3-568E-4B10-A483-BE52BF0CE591}" destId="{646AF893-4AF2-41DA-B684-117490C04244}" srcOrd="1" destOrd="0" parTransId="{32FF3A64-32A7-4B01-9FED-7E30E1BC12B8}" sibTransId="{A52E48BF-1CE5-4771-B953-797298CA6650}"/>
    <dgm:cxn modelId="{9D305EF2-4A01-45B1-80E9-07E0435547EA}" type="presOf" srcId="{CD664D29-7D53-430B-80AE-C882308E0442}" destId="{168F2B99-52D7-4B11-8894-D3E9B49895F3}" srcOrd="0" destOrd="2" presId="urn:microsoft.com/office/officeart/2005/8/layout/chevron2"/>
    <dgm:cxn modelId="{98B6A90A-DE21-48D1-93D8-366065EF7FCB}" type="presOf" srcId="{64DE93AF-92C5-4ECD-B4EB-2BAF44B5219C}" destId="{5C2C9B1E-DF5C-45B2-A453-4C8BE5B9767F}" srcOrd="0" destOrd="2" presId="urn:microsoft.com/office/officeart/2005/8/layout/chevron2"/>
    <dgm:cxn modelId="{7F7AF962-5095-4B1C-84AB-5E353640B922}" srcId="{69012174-4325-473A-9881-18902DAFA469}" destId="{9C5C889A-E1AD-4F0C-95B2-1E152A333E44}" srcOrd="1" destOrd="0" parTransId="{9B27BD4C-DA9A-43A9-A070-715FF8BA51B8}" sibTransId="{97EC30AC-00EA-4A5E-A295-2363D3F1A887}"/>
    <dgm:cxn modelId="{F20B8C77-D703-4DCB-A5D0-546D91B322D0}" srcId="{1E9F0CD3-568E-4B10-A483-BE52BF0CE591}" destId="{69012174-4325-473A-9881-18902DAFA469}" srcOrd="2" destOrd="0" parTransId="{963401DD-DF31-42FD-AA7D-0EBB37431A07}" sibTransId="{807A1526-333F-4D81-B970-02882CBA0706}"/>
    <dgm:cxn modelId="{EED8D2A8-B68D-473F-81BA-C35D585AF895}" type="presOf" srcId="{B7299635-F6E6-4366-BE36-0EF437301752}" destId="{A0713694-992C-4C47-A218-25CF0D4724B6}" srcOrd="0" destOrd="1" presId="urn:microsoft.com/office/officeart/2005/8/layout/chevron2"/>
    <dgm:cxn modelId="{C53A2150-4CDA-4B5C-8747-0E02367A1E32}" type="presOf" srcId="{69012174-4325-473A-9881-18902DAFA469}" destId="{7D02C47F-E760-4E1F-88CA-D6B30EA962B3}" srcOrd="0" destOrd="0" presId="urn:microsoft.com/office/officeart/2005/8/layout/chevron2"/>
    <dgm:cxn modelId="{9DA277E4-B349-43B1-85C9-387A51055A28}" srcId="{F1C6660B-C332-4B0A-AA35-74E1B064B77D}" destId="{839DD1B0-9958-46EE-BE64-2F9FC10C4D8D}" srcOrd="0" destOrd="0" parTransId="{922AC5BA-0860-4E09-B341-5DC63FBF362F}" sibTransId="{263CDEF8-5757-4A7D-9D47-3158D735FDC2}"/>
    <dgm:cxn modelId="{172808B9-8CA3-499B-A80A-6E85D3760FAD}" srcId="{0575EFE4-3406-47C7-8674-BCE992E9E413}" destId="{762A9016-1717-4610-B787-6F3F6A18D9BF}" srcOrd="2" destOrd="0" parTransId="{D935E162-220D-433E-9BF7-CE2D4A52ED50}" sibTransId="{88933F4A-5465-42F7-A3BD-DAC3E2C64EE3}"/>
    <dgm:cxn modelId="{3AEE46EB-DC8C-40EF-874E-E31CB7F72AA6}" srcId="{1E9F0CD3-568E-4B10-A483-BE52BF0CE591}" destId="{F1C6660B-C332-4B0A-AA35-74E1B064B77D}" srcOrd="3" destOrd="0" parTransId="{8AFCCDF1-CDDD-42EC-82B7-36CDBE8E2DDA}" sibTransId="{D3FD5872-506F-4489-B143-F606EC167E93}"/>
    <dgm:cxn modelId="{545390C5-CA63-4A6B-A36E-F080DA90E69E}" type="presOf" srcId="{2DF1B840-7571-4971-ADC5-1A7D9D14BA75}" destId="{168F2B99-52D7-4B11-8894-D3E9B49895F3}" srcOrd="0" destOrd="3" presId="urn:microsoft.com/office/officeart/2005/8/layout/chevron2"/>
    <dgm:cxn modelId="{8B0D3C2F-A044-42F4-ACD6-F2502AEDA00B}" srcId="{F1C6660B-C332-4B0A-AA35-74E1B064B77D}" destId="{64DE93AF-92C5-4ECD-B4EB-2BAF44B5219C}" srcOrd="2" destOrd="0" parTransId="{F7EE7AC0-B545-4EAF-B06D-3156D4F60E2E}" sibTransId="{20821180-13A1-45DE-97D1-148CB5B70CCE}"/>
    <dgm:cxn modelId="{F1B4F903-01BF-42D1-80F1-B75E737F695E}" srcId="{0575EFE4-3406-47C7-8674-BCE992E9E413}" destId="{0CC22CCD-59AE-4271-8C90-680BE9ABC2EB}" srcOrd="0" destOrd="0" parTransId="{D2CB22DD-3486-45F5-8234-61F822B0BCF8}" sibTransId="{7216BD33-B14F-4E49-A134-4803E8C2D807}"/>
    <dgm:cxn modelId="{378B89C6-B7E9-41F4-B72C-C07EEECCF846}" type="presOf" srcId="{991F7513-7307-4346-ACAD-293FD538838D}" destId="{168F2B99-52D7-4B11-8894-D3E9B49895F3}" srcOrd="0" destOrd="1" presId="urn:microsoft.com/office/officeart/2005/8/layout/chevron2"/>
    <dgm:cxn modelId="{9BB50451-5CA2-497D-B33B-2CF65FDC968A}" srcId="{69012174-4325-473A-9881-18902DAFA469}" destId="{35E98D6C-56D3-433B-8091-81F184226EB1}" srcOrd="4" destOrd="0" parTransId="{9BCCD836-FA47-45CF-970D-B7B03D79669B}" sibTransId="{71D3735B-CAA1-40F0-9B72-B3F3BE9DB9B4}"/>
    <dgm:cxn modelId="{163FAD01-A989-45E2-BFEF-708B1C08B2A6}" type="presOf" srcId="{38C6E82F-C4B2-4977-B090-D8093A6DC8AB}" destId="{168F2B99-52D7-4B11-8894-D3E9B49895F3}" srcOrd="0" destOrd="0" presId="urn:microsoft.com/office/officeart/2005/8/layout/chevron2"/>
    <dgm:cxn modelId="{35A5A180-79B2-406C-8E47-A081A340F6F2}" type="presOf" srcId="{762A9016-1717-4610-B787-6F3F6A18D9BF}" destId="{A0713694-992C-4C47-A218-25CF0D4724B6}" srcOrd="0" destOrd="2" presId="urn:microsoft.com/office/officeart/2005/8/layout/chevron2"/>
    <dgm:cxn modelId="{F35873B7-01CE-4DB4-A6D2-5E71B1D04392}" type="presOf" srcId="{0CC22CCD-59AE-4271-8C90-680BE9ABC2EB}" destId="{A0713694-992C-4C47-A218-25CF0D4724B6}" srcOrd="0" destOrd="0" presId="urn:microsoft.com/office/officeart/2005/8/layout/chevron2"/>
    <dgm:cxn modelId="{1DD667E6-F654-40B5-8B24-9C26DE0267C4}" type="presOf" srcId="{EC9F468C-4C9C-4EDF-8D44-8D64D7D03B81}" destId="{F2A299FC-A0E9-4934-BE76-470AC2641C70}" srcOrd="0" destOrd="3" presId="urn:microsoft.com/office/officeart/2005/8/layout/chevron2"/>
    <dgm:cxn modelId="{824EE639-EFF2-47E2-BAF8-8183236B278C}" type="presOf" srcId="{9C5C889A-E1AD-4F0C-95B2-1E152A333E44}" destId="{F2A299FC-A0E9-4934-BE76-470AC2641C70}" srcOrd="0" destOrd="1" presId="urn:microsoft.com/office/officeart/2005/8/layout/chevron2"/>
    <dgm:cxn modelId="{CED6C41A-667F-46A7-A05D-D953E2E99288}" type="presOf" srcId="{34DDE5F4-5740-4C81-8C9D-BA32909DB36E}" destId="{5C2C9B1E-DF5C-45B2-A453-4C8BE5B9767F}" srcOrd="0" destOrd="3" presId="urn:microsoft.com/office/officeart/2005/8/layout/chevron2"/>
    <dgm:cxn modelId="{16961AB9-8EC9-493F-AE2D-58D3171495E4}" srcId="{0575EFE4-3406-47C7-8674-BCE992E9E413}" destId="{B7299635-F6E6-4366-BE36-0EF437301752}" srcOrd="1" destOrd="0" parTransId="{171CB6D1-D7FF-444D-9432-5DDBFDBEA7FC}" sibTransId="{9AC25692-F4F2-4AB2-9489-E07BA943FB00}"/>
    <dgm:cxn modelId="{64B437D8-657E-4D29-9A19-21E0E9F50B85}" srcId="{646AF893-4AF2-41DA-B684-117490C04244}" destId="{2DF1B840-7571-4971-ADC5-1A7D9D14BA75}" srcOrd="3" destOrd="0" parTransId="{8DB05D9A-68BA-4605-BB67-CD84E09E1680}" sibTransId="{81B5BD1D-5342-4992-8497-38B72EF5697A}"/>
    <dgm:cxn modelId="{FF3E57E5-F2E7-4390-9AA0-CA8A78E7C4B9}" srcId="{1E9F0CD3-568E-4B10-A483-BE52BF0CE591}" destId="{0575EFE4-3406-47C7-8674-BCE992E9E413}" srcOrd="0" destOrd="0" parTransId="{93460A22-8D5A-426B-B8D4-C6DA65425203}" sibTransId="{54ADF8FD-686A-4F40-8273-752A9972C24E}"/>
    <dgm:cxn modelId="{E5B0A176-5907-44FD-9A91-278FF8FBE7CC}" type="presParOf" srcId="{EFA98840-AB85-4D7C-BA34-A6EF0ECE9823}" destId="{5A45D954-20AC-4B90-A9A7-C4ACA4309D8C}" srcOrd="0" destOrd="0" presId="urn:microsoft.com/office/officeart/2005/8/layout/chevron2"/>
    <dgm:cxn modelId="{C39E2A60-123C-49E4-A071-18C34D4B94A5}" type="presParOf" srcId="{5A45D954-20AC-4B90-A9A7-C4ACA4309D8C}" destId="{35398A48-77BA-4764-9284-D04BCAA43116}" srcOrd="0" destOrd="0" presId="urn:microsoft.com/office/officeart/2005/8/layout/chevron2"/>
    <dgm:cxn modelId="{2A1DDE8D-289C-4A95-AC37-8A94F97DE61B}" type="presParOf" srcId="{5A45D954-20AC-4B90-A9A7-C4ACA4309D8C}" destId="{A0713694-992C-4C47-A218-25CF0D4724B6}" srcOrd="1" destOrd="0" presId="urn:microsoft.com/office/officeart/2005/8/layout/chevron2"/>
    <dgm:cxn modelId="{70F8F0A5-E697-4DA5-A35C-82E1A94C6BC8}" type="presParOf" srcId="{EFA98840-AB85-4D7C-BA34-A6EF0ECE9823}" destId="{9081BD4A-3E52-4754-8DF0-C3C8DC6B0E7B}" srcOrd="1" destOrd="0" presId="urn:microsoft.com/office/officeart/2005/8/layout/chevron2"/>
    <dgm:cxn modelId="{10F6EC3F-B171-44BB-BC17-357BA02C9D38}" type="presParOf" srcId="{EFA98840-AB85-4D7C-BA34-A6EF0ECE9823}" destId="{D1A670A4-4C92-426A-BDA0-63A1C6F3413E}" srcOrd="2" destOrd="0" presId="urn:microsoft.com/office/officeart/2005/8/layout/chevron2"/>
    <dgm:cxn modelId="{5B55F04F-B8C2-4C11-B166-CB570A82E456}" type="presParOf" srcId="{D1A670A4-4C92-426A-BDA0-63A1C6F3413E}" destId="{A4DE796F-F71E-464E-83CF-4DB11D26169E}" srcOrd="0" destOrd="0" presId="urn:microsoft.com/office/officeart/2005/8/layout/chevron2"/>
    <dgm:cxn modelId="{0D600998-9F47-4A49-B549-196C3B3DD554}" type="presParOf" srcId="{D1A670A4-4C92-426A-BDA0-63A1C6F3413E}" destId="{168F2B99-52D7-4B11-8894-D3E9B49895F3}" srcOrd="1" destOrd="0" presId="urn:microsoft.com/office/officeart/2005/8/layout/chevron2"/>
    <dgm:cxn modelId="{7A358C98-5F90-4888-BEEE-816C93100680}" type="presParOf" srcId="{EFA98840-AB85-4D7C-BA34-A6EF0ECE9823}" destId="{C7BA3CB6-5217-4E5D-9B45-F792B1C550D4}" srcOrd="3" destOrd="0" presId="urn:microsoft.com/office/officeart/2005/8/layout/chevron2"/>
    <dgm:cxn modelId="{1733DB9D-EC5E-4636-B417-AAB847A5A4AF}" type="presParOf" srcId="{EFA98840-AB85-4D7C-BA34-A6EF0ECE9823}" destId="{BCC26772-D846-43A5-98F1-D6F6C321FD4E}" srcOrd="4" destOrd="0" presId="urn:microsoft.com/office/officeart/2005/8/layout/chevron2"/>
    <dgm:cxn modelId="{BD28FF34-0BCF-4B07-9DB0-1079AADF2057}" type="presParOf" srcId="{BCC26772-D846-43A5-98F1-D6F6C321FD4E}" destId="{7D02C47F-E760-4E1F-88CA-D6B30EA962B3}" srcOrd="0" destOrd="0" presId="urn:microsoft.com/office/officeart/2005/8/layout/chevron2"/>
    <dgm:cxn modelId="{F5385268-7F17-4723-9D79-AE59B00449EA}" type="presParOf" srcId="{BCC26772-D846-43A5-98F1-D6F6C321FD4E}" destId="{F2A299FC-A0E9-4934-BE76-470AC2641C70}" srcOrd="1" destOrd="0" presId="urn:microsoft.com/office/officeart/2005/8/layout/chevron2"/>
    <dgm:cxn modelId="{40D726D1-8277-471C-A58C-EA071830716D}" type="presParOf" srcId="{EFA98840-AB85-4D7C-BA34-A6EF0ECE9823}" destId="{5F2959A0-F8BA-4663-938D-07589C2D0A56}" srcOrd="5" destOrd="0" presId="urn:microsoft.com/office/officeart/2005/8/layout/chevron2"/>
    <dgm:cxn modelId="{7A9EACA8-B777-4396-8C0A-18074FA66014}" type="presParOf" srcId="{EFA98840-AB85-4D7C-BA34-A6EF0ECE9823}" destId="{5FDCAC60-946A-4CCE-BDBD-C9C543955C15}" srcOrd="6" destOrd="0" presId="urn:microsoft.com/office/officeart/2005/8/layout/chevron2"/>
    <dgm:cxn modelId="{13B425DC-08B0-4D15-8496-75A9A6E084AB}" type="presParOf" srcId="{5FDCAC60-946A-4CCE-BDBD-C9C543955C15}" destId="{D33A7A57-3EFB-4FAC-ADED-34A9C5C57BA4}" srcOrd="0" destOrd="0" presId="urn:microsoft.com/office/officeart/2005/8/layout/chevron2"/>
    <dgm:cxn modelId="{E252301E-A45B-4951-8643-EDA48246B487}" type="presParOf" srcId="{5FDCAC60-946A-4CCE-BDBD-C9C543955C15}" destId="{5C2C9B1E-DF5C-45B2-A453-4C8BE5B9767F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F9E1A1-1E12-4835-8468-8999B3ABD64D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6980D8B-674E-4827-B615-893543512931}">
      <dgm:prSet phldrT="[Texto]"/>
      <dgm:spPr/>
      <dgm:t>
        <a:bodyPr/>
        <a:lstStyle/>
        <a:p>
          <a:r>
            <a:rPr lang="es-MX" dirty="0" smtClean="0"/>
            <a:t>Materia constitucional</a:t>
          </a:r>
        </a:p>
        <a:p>
          <a:r>
            <a:rPr lang="es-MX" dirty="0" smtClean="0"/>
            <a:t>Art. 331, </a:t>
          </a:r>
          <a:r>
            <a:rPr lang="es-MX" dirty="0" err="1" smtClean="0"/>
            <a:t>inc</a:t>
          </a:r>
          <a:r>
            <a:rPr lang="es-MX" dirty="0" smtClean="0"/>
            <a:t> A</a:t>
          </a:r>
          <a:endParaRPr lang="es-MX" dirty="0"/>
        </a:p>
      </dgm:t>
    </dgm:pt>
    <dgm:pt modelId="{331B9BF3-80A3-4BAD-B023-6054CEB947CF}" type="parTrans" cxnId="{C6058E17-332C-4138-B283-2E93DDCCD82B}">
      <dgm:prSet/>
      <dgm:spPr/>
      <dgm:t>
        <a:bodyPr/>
        <a:lstStyle/>
        <a:p>
          <a:endParaRPr lang="es-MX"/>
        </a:p>
      </dgm:t>
    </dgm:pt>
    <dgm:pt modelId="{6BC0E6B3-253E-44C1-9DBA-1C422293F0F8}" type="sibTrans" cxnId="{C6058E17-332C-4138-B283-2E93DDCCD82B}">
      <dgm:prSet/>
      <dgm:spPr/>
      <dgm:t>
        <a:bodyPr/>
        <a:lstStyle/>
        <a:p>
          <a:endParaRPr lang="es-MX"/>
        </a:p>
      </dgm:t>
    </dgm:pt>
    <dgm:pt modelId="{82A43F96-E854-4493-9E48-98C187F9F1B8}">
      <dgm:prSet phldrT="[Texto]" custT="1"/>
      <dgm:spPr/>
      <dgm:t>
        <a:bodyPr/>
        <a:lstStyle/>
        <a:p>
          <a:r>
            <a:rPr lang="es-MX" sz="1200" dirty="0" smtClean="0"/>
            <a:t>10% de ciudadanos inscriptos en el Registro Cívico</a:t>
          </a:r>
          <a:endParaRPr lang="es-MX" sz="1200" dirty="0"/>
        </a:p>
      </dgm:t>
    </dgm:pt>
    <dgm:pt modelId="{D11B63D2-5D49-487C-A6E0-5D7D033288E3}" type="parTrans" cxnId="{2AE13AA8-EB5B-4C0E-B7DD-154CF283A6A2}">
      <dgm:prSet/>
      <dgm:spPr/>
      <dgm:t>
        <a:bodyPr/>
        <a:lstStyle/>
        <a:p>
          <a:endParaRPr lang="es-MX"/>
        </a:p>
      </dgm:t>
    </dgm:pt>
    <dgm:pt modelId="{C625081B-06CB-47A5-A9A3-965502CE740B}" type="sibTrans" cxnId="{2AE13AA8-EB5B-4C0E-B7DD-154CF283A6A2}">
      <dgm:prSet/>
      <dgm:spPr/>
      <dgm:t>
        <a:bodyPr/>
        <a:lstStyle/>
        <a:p>
          <a:endParaRPr lang="es-MX"/>
        </a:p>
      </dgm:t>
    </dgm:pt>
    <dgm:pt modelId="{6B9ABE84-60F6-4446-BF7A-41A4C00B5826}">
      <dgm:prSet phldrT="[Texto]"/>
      <dgm:spPr/>
      <dgm:t>
        <a:bodyPr/>
        <a:lstStyle/>
        <a:p>
          <a:r>
            <a:rPr lang="es-MX" dirty="0" smtClean="0"/>
            <a:t>Materia legislativa</a:t>
          </a:r>
        </a:p>
        <a:p>
          <a:r>
            <a:rPr lang="es-MX" dirty="0" smtClean="0"/>
            <a:t>-nacional(art.79 leyes)</a:t>
          </a:r>
        </a:p>
        <a:p>
          <a:r>
            <a:rPr lang="es-MX" dirty="0" smtClean="0"/>
            <a:t>Departamental(art 304 y305 decretos)</a:t>
          </a:r>
        </a:p>
      </dgm:t>
    </dgm:pt>
    <dgm:pt modelId="{246DF103-7F28-4105-B0D8-716FF9D2AB31}" type="parTrans" cxnId="{46BDFC18-A787-4566-ADB9-983F572E311C}">
      <dgm:prSet/>
      <dgm:spPr/>
      <dgm:t>
        <a:bodyPr/>
        <a:lstStyle/>
        <a:p>
          <a:endParaRPr lang="es-MX"/>
        </a:p>
      </dgm:t>
    </dgm:pt>
    <dgm:pt modelId="{76C64412-4C7B-4414-91E8-33A595E18A44}" type="sibTrans" cxnId="{46BDFC18-A787-4566-ADB9-983F572E311C}">
      <dgm:prSet/>
      <dgm:spPr/>
      <dgm:t>
        <a:bodyPr/>
        <a:lstStyle/>
        <a:p>
          <a:endParaRPr lang="es-MX"/>
        </a:p>
      </dgm:t>
    </dgm:pt>
    <dgm:pt modelId="{F1877572-07FC-4A12-8E15-A32FFD329563}">
      <dgm:prSet phldrT="[Texto]" custT="1"/>
      <dgm:spPr/>
      <dgm:t>
        <a:bodyPr/>
        <a:lstStyle/>
        <a:p>
          <a:r>
            <a:rPr lang="es-MX" sz="1200" dirty="0" smtClean="0"/>
            <a:t>25% de inscriptos habilitados para votar (ley)</a:t>
          </a:r>
        </a:p>
        <a:p>
          <a:r>
            <a:rPr lang="es-MX" sz="1200" dirty="0" smtClean="0"/>
            <a:t>15% de inscriptos residentes en el departamento</a:t>
          </a:r>
          <a:endParaRPr lang="es-MX" sz="1200" dirty="0"/>
        </a:p>
      </dgm:t>
    </dgm:pt>
    <dgm:pt modelId="{17CB7BF4-2838-4660-AECB-9B1ABF424D82}" type="parTrans" cxnId="{9D425949-940F-41AD-9D06-A53595989042}">
      <dgm:prSet/>
      <dgm:spPr/>
      <dgm:t>
        <a:bodyPr/>
        <a:lstStyle/>
        <a:p>
          <a:endParaRPr lang="es-MX"/>
        </a:p>
      </dgm:t>
    </dgm:pt>
    <dgm:pt modelId="{FAED107C-C525-4BD5-BE8B-10A732CE4CCF}" type="sibTrans" cxnId="{9D425949-940F-41AD-9D06-A53595989042}">
      <dgm:prSet/>
      <dgm:spPr/>
      <dgm:t>
        <a:bodyPr/>
        <a:lstStyle/>
        <a:p>
          <a:endParaRPr lang="es-MX"/>
        </a:p>
      </dgm:t>
    </dgm:pt>
    <dgm:pt modelId="{A20D6163-F702-4B1B-987D-E02A59FC741D}">
      <dgm:prSet phldrT="[Texto]" custT="1"/>
      <dgm:spPr/>
      <dgm:t>
        <a:bodyPr/>
        <a:lstStyle/>
        <a:p>
          <a:r>
            <a:rPr lang="es-MX" sz="1200" dirty="0" smtClean="0"/>
            <a:t>Será estudiada por el parlamento (ley) o la junta departamental(decreto)y podrá </a:t>
          </a:r>
          <a:r>
            <a:rPr lang="es-MX" sz="1200" dirty="0" err="1" smtClean="0"/>
            <a:t>aprobar,modificar</a:t>
          </a:r>
          <a:r>
            <a:rPr lang="es-MX" sz="1200" dirty="0" smtClean="0"/>
            <a:t> o rechazar el proyecto</a:t>
          </a:r>
          <a:endParaRPr lang="es-MX" sz="1200" dirty="0"/>
        </a:p>
      </dgm:t>
    </dgm:pt>
    <dgm:pt modelId="{295560D6-56A8-4A6A-9393-38643835A424}" type="parTrans" cxnId="{A455E531-DACD-4580-AD34-B5B865102869}">
      <dgm:prSet/>
      <dgm:spPr/>
      <dgm:t>
        <a:bodyPr/>
        <a:lstStyle/>
        <a:p>
          <a:endParaRPr lang="es-MX"/>
        </a:p>
      </dgm:t>
    </dgm:pt>
    <dgm:pt modelId="{84F1FB89-8E08-4158-920F-20AB281F5E74}" type="sibTrans" cxnId="{A455E531-DACD-4580-AD34-B5B865102869}">
      <dgm:prSet/>
      <dgm:spPr/>
      <dgm:t>
        <a:bodyPr/>
        <a:lstStyle/>
        <a:p>
          <a:endParaRPr lang="es-MX"/>
        </a:p>
      </dgm:t>
    </dgm:pt>
    <dgm:pt modelId="{0D3D7D22-8DFD-47AE-A54C-FE95FFFBA13A}">
      <dgm:prSet phldrT="[Texto]" custT="1"/>
      <dgm:spPr/>
      <dgm:t>
        <a:bodyPr/>
        <a:lstStyle/>
        <a:p>
          <a:r>
            <a:rPr lang="es-MX" sz="1200" dirty="0" smtClean="0"/>
            <a:t>Debe ser sometido a plebiscito en la elección más inmediata</a:t>
          </a:r>
          <a:endParaRPr lang="es-MX" sz="1200" dirty="0"/>
        </a:p>
      </dgm:t>
    </dgm:pt>
    <dgm:pt modelId="{C86971A7-D1F8-4C3E-980C-DD30290B4BF8}" type="parTrans" cxnId="{500D6803-547E-464C-A62C-4E595FD27D34}">
      <dgm:prSet/>
      <dgm:spPr/>
      <dgm:t>
        <a:bodyPr/>
        <a:lstStyle/>
        <a:p>
          <a:endParaRPr lang="es-MX"/>
        </a:p>
      </dgm:t>
    </dgm:pt>
    <dgm:pt modelId="{29587FD2-A495-448B-9294-5508BE7A7C7C}" type="sibTrans" cxnId="{500D6803-547E-464C-A62C-4E595FD27D34}">
      <dgm:prSet/>
      <dgm:spPr/>
      <dgm:t>
        <a:bodyPr/>
        <a:lstStyle/>
        <a:p>
          <a:endParaRPr lang="es-MX"/>
        </a:p>
      </dgm:t>
    </dgm:pt>
    <dgm:pt modelId="{DCF1C720-6919-4BFA-8B18-36F891D9163A}">
      <dgm:prSet phldrT="[Texto]" custT="1"/>
      <dgm:spPr/>
      <dgm:t>
        <a:bodyPr/>
        <a:lstStyle/>
        <a:p>
          <a:r>
            <a:rPr lang="es-MX" sz="1200" dirty="0" smtClean="0"/>
            <a:t>Para aprobarse debe obtener el SI la mayoría absoluta de votos y debe representar el 35% de los inscriptos en el RCN</a:t>
          </a:r>
          <a:endParaRPr lang="es-MX" sz="1200" dirty="0"/>
        </a:p>
      </dgm:t>
    </dgm:pt>
    <dgm:pt modelId="{090E046B-512A-4F72-B695-A4F74130FCCF}" type="parTrans" cxnId="{C65E90B8-B693-4DC2-9D08-CBA3274383F4}">
      <dgm:prSet/>
      <dgm:spPr/>
      <dgm:t>
        <a:bodyPr/>
        <a:lstStyle/>
        <a:p>
          <a:endParaRPr lang="es-MX"/>
        </a:p>
      </dgm:t>
    </dgm:pt>
    <dgm:pt modelId="{3BC04762-9B2F-491B-AF71-8852E765252E}" type="sibTrans" cxnId="{C65E90B8-B693-4DC2-9D08-CBA3274383F4}">
      <dgm:prSet/>
      <dgm:spPr/>
      <dgm:t>
        <a:bodyPr/>
        <a:lstStyle/>
        <a:p>
          <a:endParaRPr lang="es-MX"/>
        </a:p>
      </dgm:t>
    </dgm:pt>
    <dgm:pt modelId="{7E4062B7-E50A-466B-8854-F0F5C01C9D04}" type="pres">
      <dgm:prSet presAssocID="{84F9E1A1-1E12-4835-8468-8999B3ABD64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6DC201A7-83A6-4A94-ABB6-6ED80FE63893}" type="pres">
      <dgm:prSet presAssocID="{26980D8B-674E-4827-B615-893543512931}" presName="root" presStyleCnt="0"/>
      <dgm:spPr/>
    </dgm:pt>
    <dgm:pt modelId="{FE9FF64A-3802-48C1-A9E2-347592BA10F4}" type="pres">
      <dgm:prSet presAssocID="{26980D8B-674E-4827-B615-893543512931}" presName="rootComposite" presStyleCnt="0"/>
      <dgm:spPr/>
    </dgm:pt>
    <dgm:pt modelId="{ED92FFDD-8C8C-4635-AFD1-C57A39E119E8}" type="pres">
      <dgm:prSet presAssocID="{26980D8B-674E-4827-B615-893543512931}" presName="rootText" presStyleLbl="node1" presStyleIdx="0" presStyleCnt="2" custScaleX="129093"/>
      <dgm:spPr/>
      <dgm:t>
        <a:bodyPr/>
        <a:lstStyle/>
        <a:p>
          <a:endParaRPr lang="es-MX"/>
        </a:p>
      </dgm:t>
    </dgm:pt>
    <dgm:pt modelId="{C7A5B749-CB72-4006-BADA-0BDBF349625D}" type="pres">
      <dgm:prSet presAssocID="{26980D8B-674E-4827-B615-893543512931}" presName="rootConnector" presStyleLbl="node1" presStyleIdx="0" presStyleCnt="2"/>
      <dgm:spPr/>
      <dgm:t>
        <a:bodyPr/>
        <a:lstStyle/>
        <a:p>
          <a:endParaRPr lang="es-MX"/>
        </a:p>
      </dgm:t>
    </dgm:pt>
    <dgm:pt modelId="{ED30309A-6112-4E2F-B093-C8DD36CA4CF5}" type="pres">
      <dgm:prSet presAssocID="{26980D8B-674E-4827-B615-893543512931}" presName="childShape" presStyleCnt="0"/>
      <dgm:spPr/>
    </dgm:pt>
    <dgm:pt modelId="{54FF1F07-462D-44F3-A292-83989D445D34}" type="pres">
      <dgm:prSet presAssocID="{D11B63D2-5D49-487C-A6E0-5D7D033288E3}" presName="Name13" presStyleLbl="parChTrans1D2" presStyleIdx="0" presStyleCnt="5"/>
      <dgm:spPr/>
      <dgm:t>
        <a:bodyPr/>
        <a:lstStyle/>
        <a:p>
          <a:endParaRPr lang="es-MX"/>
        </a:p>
      </dgm:t>
    </dgm:pt>
    <dgm:pt modelId="{77553BA0-7A73-44A7-AC24-0FB8C3F05EE8}" type="pres">
      <dgm:prSet presAssocID="{82A43F96-E854-4493-9E48-98C187F9F1B8}" presName="childText" presStyleLbl="bgAcc1" presStyleIdx="0" presStyleCnt="5" custScaleX="12752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F17BA72-3F2F-4C74-B15D-3B8272619C80}" type="pres">
      <dgm:prSet presAssocID="{C86971A7-D1F8-4C3E-980C-DD30290B4BF8}" presName="Name13" presStyleLbl="parChTrans1D2" presStyleIdx="1" presStyleCnt="5"/>
      <dgm:spPr/>
      <dgm:t>
        <a:bodyPr/>
        <a:lstStyle/>
        <a:p>
          <a:endParaRPr lang="es-MX"/>
        </a:p>
      </dgm:t>
    </dgm:pt>
    <dgm:pt modelId="{BFD631B3-6042-4392-8F14-421743155698}" type="pres">
      <dgm:prSet presAssocID="{0D3D7D22-8DFD-47AE-A54C-FE95FFFBA13A}" presName="childText" presStyleLbl="bgAcc1" presStyleIdx="1" presStyleCnt="5" custScaleX="1186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4842B7-307F-4EE7-A4F5-4AB590897BDD}" type="pres">
      <dgm:prSet presAssocID="{090E046B-512A-4F72-B695-A4F74130FCCF}" presName="Name13" presStyleLbl="parChTrans1D2" presStyleIdx="2" presStyleCnt="5"/>
      <dgm:spPr/>
      <dgm:t>
        <a:bodyPr/>
        <a:lstStyle/>
        <a:p>
          <a:endParaRPr lang="es-MX"/>
        </a:p>
      </dgm:t>
    </dgm:pt>
    <dgm:pt modelId="{B55D814F-CE12-427C-861E-552DFB186D1F}" type="pres">
      <dgm:prSet presAssocID="{DCF1C720-6919-4BFA-8B18-36F891D9163A}" presName="childText" presStyleLbl="bgAcc1" presStyleIdx="2" presStyleCnt="5" custScaleX="1284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C898139-B0D9-4248-8973-8C5E11FD6F00}" type="pres">
      <dgm:prSet presAssocID="{6B9ABE84-60F6-4446-BF7A-41A4C00B5826}" presName="root" presStyleCnt="0"/>
      <dgm:spPr/>
    </dgm:pt>
    <dgm:pt modelId="{748840B5-9733-4714-95D1-8FB6C45E6D94}" type="pres">
      <dgm:prSet presAssocID="{6B9ABE84-60F6-4446-BF7A-41A4C00B5826}" presName="rootComposite" presStyleCnt="0"/>
      <dgm:spPr/>
    </dgm:pt>
    <dgm:pt modelId="{8F357943-6E6A-48BE-97ED-8C836F824F8A}" type="pres">
      <dgm:prSet presAssocID="{6B9ABE84-60F6-4446-BF7A-41A4C00B5826}" presName="rootText" presStyleLbl="node1" presStyleIdx="1" presStyleCnt="2" custScaleX="140844"/>
      <dgm:spPr/>
      <dgm:t>
        <a:bodyPr/>
        <a:lstStyle/>
        <a:p>
          <a:endParaRPr lang="es-MX"/>
        </a:p>
      </dgm:t>
    </dgm:pt>
    <dgm:pt modelId="{28F16631-6FB8-495E-8A65-16FCB89181F1}" type="pres">
      <dgm:prSet presAssocID="{6B9ABE84-60F6-4446-BF7A-41A4C00B5826}" presName="rootConnector" presStyleLbl="node1" presStyleIdx="1" presStyleCnt="2"/>
      <dgm:spPr/>
      <dgm:t>
        <a:bodyPr/>
        <a:lstStyle/>
        <a:p>
          <a:endParaRPr lang="es-MX"/>
        </a:p>
      </dgm:t>
    </dgm:pt>
    <dgm:pt modelId="{8F5E9776-BCE8-4D13-93A7-5536BB3745E3}" type="pres">
      <dgm:prSet presAssocID="{6B9ABE84-60F6-4446-BF7A-41A4C00B5826}" presName="childShape" presStyleCnt="0"/>
      <dgm:spPr/>
    </dgm:pt>
    <dgm:pt modelId="{9A62D230-9459-42D4-922B-AA321E5FA724}" type="pres">
      <dgm:prSet presAssocID="{17CB7BF4-2838-4660-AECB-9B1ABF424D82}" presName="Name13" presStyleLbl="parChTrans1D2" presStyleIdx="3" presStyleCnt="5"/>
      <dgm:spPr/>
      <dgm:t>
        <a:bodyPr/>
        <a:lstStyle/>
        <a:p>
          <a:endParaRPr lang="es-MX"/>
        </a:p>
      </dgm:t>
    </dgm:pt>
    <dgm:pt modelId="{834AE9B4-7D13-4D52-B9BF-7341F008FE5C}" type="pres">
      <dgm:prSet presAssocID="{F1877572-07FC-4A12-8E15-A32FFD329563}" presName="childText" presStyleLbl="bgAcc1" presStyleIdx="3" presStyleCnt="5" custScaleX="1388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486C498-91F6-48BD-BEC9-4515DFD17BF0}" type="pres">
      <dgm:prSet presAssocID="{295560D6-56A8-4A6A-9393-38643835A424}" presName="Name13" presStyleLbl="parChTrans1D2" presStyleIdx="4" presStyleCnt="5"/>
      <dgm:spPr/>
      <dgm:t>
        <a:bodyPr/>
        <a:lstStyle/>
        <a:p>
          <a:endParaRPr lang="es-MX"/>
        </a:p>
      </dgm:t>
    </dgm:pt>
    <dgm:pt modelId="{18369AD5-3D5D-49B4-94C1-A0932956C047}" type="pres">
      <dgm:prSet presAssocID="{A20D6163-F702-4B1B-987D-E02A59FC741D}" presName="childText" presStyleLbl="bgAcc1" presStyleIdx="4" presStyleCnt="5" custScaleX="12995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7B1C29E-4923-4DE3-9788-F19E248C8AC4}" type="presOf" srcId="{F1877572-07FC-4A12-8E15-A32FFD329563}" destId="{834AE9B4-7D13-4D52-B9BF-7341F008FE5C}" srcOrd="0" destOrd="0" presId="urn:microsoft.com/office/officeart/2005/8/layout/hierarchy3"/>
    <dgm:cxn modelId="{C54DFD47-EC64-4874-B5A4-4CFDD1C869C1}" type="presOf" srcId="{6B9ABE84-60F6-4446-BF7A-41A4C00B5826}" destId="{8F357943-6E6A-48BE-97ED-8C836F824F8A}" srcOrd="0" destOrd="0" presId="urn:microsoft.com/office/officeart/2005/8/layout/hierarchy3"/>
    <dgm:cxn modelId="{C65E90B8-B693-4DC2-9D08-CBA3274383F4}" srcId="{26980D8B-674E-4827-B615-893543512931}" destId="{DCF1C720-6919-4BFA-8B18-36F891D9163A}" srcOrd="2" destOrd="0" parTransId="{090E046B-512A-4F72-B695-A4F74130FCCF}" sibTransId="{3BC04762-9B2F-491B-AF71-8852E765252E}"/>
    <dgm:cxn modelId="{2B28151F-6033-4404-84A6-4841C97F3220}" type="presOf" srcId="{DCF1C720-6919-4BFA-8B18-36F891D9163A}" destId="{B55D814F-CE12-427C-861E-552DFB186D1F}" srcOrd="0" destOrd="0" presId="urn:microsoft.com/office/officeart/2005/8/layout/hierarchy3"/>
    <dgm:cxn modelId="{AC48E96E-9A86-4854-81C4-32D35D4CBB83}" type="presOf" srcId="{090E046B-512A-4F72-B695-A4F74130FCCF}" destId="{494842B7-307F-4EE7-A4F5-4AB590897BDD}" srcOrd="0" destOrd="0" presId="urn:microsoft.com/office/officeart/2005/8/layout/hierarchy3"/>
    <dgm:cxn modelId="{836A82CB-EA65-4421-93B2-DBD0F563A03D}" type="presOf" srcId="{A20D6163-F702-4B1B-987D-E02A59FC741D}" destId="{18369AD5-3D5D-49B4-94C1-A0932956C047}" srcOrd="0" destOrd="0" presId="urn:microsoft.com/office/officeart/2005/8/layout/hierarchy3"/>
    <dgm:cxn modelId="{BE9F143D-3ECB-49DD-AF08-E449BB5D6E7B}" type="presOf" srcId="{0D3D7D22-8DFD-47AE-A54C-FE95FFFBA13A}" destId="{BFD631B3-6042-4392-8F14-421743155698}" srcOrd="0" destOrd="0" presId="urn:microsoft.com/office/officeart/2005/8/layout/hierarchy3"/>
    <dgm:cxn modelId="{46BDFC18-A787-4566-ADB9-983F572E311C}" srcId="{84F9E1A1-1E12-4835-8468-8999B3ABD64D}" destId="{6B9ABE84-60F6-4446-BF7A-41A4C00B5826}" srcOrd="1" destOrd="0" parTransId="{246DF103-7F28-4105-B0D8-716FF9D2AB31}" sibTransId="{76C64412-4C7B-4414-91E8-33A595E18A44}"/>
    <dgm:cxn modelId="{9D6C9D8B-1874-4B2C-BDA6-7BB969AEFA17}" type="presOf" srcId="{295560D6-56A8-4A6A-9393-38643835A424}" destId="{8486C498-91F6-48BD-BEC9-4515DFD17BF0}" srcOrd="0" destOrd="0" presId="urn:microsoft.com/office/officeart/2005/8/layout/hierarchy3"/>
    <dgm:cxn modelId="{A455E531-DACD-4580-AD34-B5B865102869}" srcId="{6B9ABE84-60F6-4446-BF7A-41A4C00B5826}" destId="{A20D6163-F702-4B1B-987D-E02A59FC741D}" srcOrd="1" destOrd="0" parTransId="{295560D6-56A8-4A6A-9393-38643835A424}" sibTransId="{84F1FB89-8E08-4158-920F-20AB281F5E74}"/>
    <dgm:cxn modelId="{500D6803-547E-464C-A62C-4E595FD27D34}" srcId="{26980D8B-674E-4827-B615-893543512931}" destId="{0D3D7D22-8DFD-47AE-A54C-FE95FFFBA13A}" srcOrd="1" destOrd="0" parTransId="{C86971A7-D1F8-4C3E-980C-DD30290B4BF8}" sibTransId="{29587FD2-A495-448B-9294-5508BE7A7C7C}"/>
    <dgm:cxn modelId="{53686E15-4DDA-4963-9878-C7798C932E1D}" type="presOf" srcId="{6B9ABE84-60F6-4446-BF7A-41A4C00B5826}" destId="{28F16631-6FB8-495E-8A65-16FCB89181F1}" srcOrd="1" destOrd="0" presId="urn:microsoft.com/office/officeart/2005/8/layout/hierarchy3"/>
    <dgm:cxn modelId="{2AE13AA8-EB5B-4C0E-B7DD-154CF283A6A2}" srcId="{26980D8B-674E-4827-B615-893543512931}" destId="{82A43F96-E854-4493-9E48-98C187F9F1B8}" srcOrd="0" destOrd="0" parTransId="{D11B63D2-5D49-487C-A6E0-5D7D033288E3}" sibTransId="{C625081B-06CB-47A5-A9A3-965502CE740B}"/>
    <dgm:cxn modelId="{26998621-1D1C-4839-970F-4C2CE0CFAFCF}" type="presOf" srcId="{C86971A7-D1F8-4C3E-980C-DD30290B4BF8}" destId="{6F17BA72-3F2F-4C74-B15D-3B8272619C80}" srcOrd="0" destOrd="0" presId="urn:microsoft.com/office/officeart/2005/8/layout/hierarchy3"/>
    <dgm:cxn modelId="{D2FE98A2-6E53-4981-ADA4-21859976EC67}" type="presOf" srcId="{17CB7BF4-2838-4660-AECB-9B1ABF424D82}" destId="{9A62D230-9459-42D4-922B-AA321E5FA724}" srcOrd="0" destOrd="0" presId="urn:microsoft.com/office/officeart/2005/8/layout/hierarchy3"/>
    <dgm:cxn modelId="{81C897C0-ADF4-4318-BE33-ABFB80A5180E}" type="presOf" srcId="{D11B63D2-5D49-487C-A6E0-5D7D033288E3}" destId="{54FF1F07-462D-44F3-A292-83989D445D34}" srcOrd="0" destOrd="0" presId="urn:microsoft.com/office/officeart/2005/8/layout/hierarchy3"/>
    <dgm:cxn modelId="{C6058E17-332C-4138-B283-2E93DDCCD82B}" srcId="{84F9E1A1-1E12-4835-8468-8999B3ABD64D}" destId="{26980D8B-674E-4827-B615-893543512931}" srcOrd="0" destOrd="0" parTransId="{331B9BF3-80A3-4BAD-B023-6054CEB947CF}" sibTransId="{6BC0E6B3-253E-44C1-9DBA-1C422293F0F8}"/>
    <dgm:cxn modelId="{BEDE8610-DC74-4D30-81A5-DF32470EB406}" type="presOf" srcId="{26980D8B-674E-4827-B615-893543512931}" destId="{C7A5B749-CB72-4006-BADA-0BDBF349625D}" srcOrd="1" destOrd="0" presId="urn:microsoft.com/office/officeart/2005/8/layout/hierarchy3"/>
    <dgm:cxn modelId="{9D425949-940F-41AD-9D06-A53595989042}" srcId="{6B9ABE84-60F6-4446-BF7A-41A4C00B5826}" destId="{F1877572-07FC-4A12-8E15-A32FFD329563}" srcOrd="0" destOrd="0" parTransId="{17CB7BF4-2838-4660-AECB-9B1ABF424D82}" sibTransId="{FAED107C-C525-4BD5-BE8B-10A732CE4CCF}"/>
    <dgm:cxn modelId="{E9F9CCEC-B2EE-4774-B987-A2E16B1F79F8}" type="presOf" srcId="{82A43F96-E854-4493-9E48-98C187F9F1B8}" destId="{77553BA0-7A73-44A7-AC24-0FB8C3F05EE8}" srcOrd="0" destOrd="0" presId="urn:microsoft.com/office/officeart/2005/8/layout/hierarchy3"/>
    <dgm:cxn modelId="{D811D982-790B-4709-8A6F-0DE333D09133}" type="presOf" srcId="{84F9E1A1-1E12-4835-8468-8999B3ABD64D}" destId="{7E4062B7-E50A-466B-8854-F0F5C01C9D04}" srcOrd="0" destOrd="0" presId="urn:microsoft.com/office/officeart/2005/8/layout/hierarchy3"/>
    <dgm:cxn modelId="{A1CCFD4C-B3C8-4770-82E3-1BE002C61F80}" type="presOf" srcId="{26980D8B-674E-4827-B615-893543512931}" destId="{ED92FFDD-8C8C-4635-AFD1-C57A39E119E8}" srcOrd="0" destOrd="0" presId="urn:microsoft.com/office/officeart/2005/8/layout/hierarchy3"/>
    <dgm:cxn modelId="{64499438-C7D9-42D3-B66E-326599B4BBC3}" type="presParOf" srcId="{7E4062B7-E50A-466B-8854-F0F5C01C9D04}" destId="{6DC201A7-83A6-4A94-ABB6-6ED80FE63893}" srcOrd="0" destOrd="0" presId="urn:microsoft.com/office/officeart/2005/8/layout/hierarchy3"/>
    <dgm:cxn modelId="{BCDFA8E7-8090-4771-B052-CDC65B79CE95}" type="presParOf" srcId="{6DC201A7-83A6-4A94-ABB6-6ED80FE63893}" destId="{FE9FF64A-3802-48C1-A9E2-347592BA10F4}" srcOrd="0" destOrd="0" presId="urn:microsoft.com/office/officeart/2005/8/layout/hierarchy3"/>
    <dgm:cxn modelId="{454DCD6C-D5E0-4F9D-AA1D-078056402D80}" type="presParOf" srcId="{FE9FF64A-3802-48C1-A9E2-347592BA10F4}" destId="{ED92FFDD-8C8C-4635-AFD1-C57A39E119E8}" srcOrd="0" destOrd="0" presId="urn:microsoft.com/office/officeart/2005/8/layout/hierarchy3"/>
    <dgm:cxn modelId="{F090AB65-8E4C-4A88-83E1-98B9BE0CE506}" type="presParOf" srcId="{FE9FF64A-3802-48C1-A9E2-347592BA10F4}" destId="{C7A5B749-CB72-4006-BADA-0BDBF349625D}" srcOrd="1" destOrd="0" presId="urn:microsoft.com/office/officeart/2005/8/layout/hierarchy3"/>
    <dgm:cxn modelId="{4F790CC0-EC7C-48B7-86F0-693D612045E3}" type="presParOf" srcId="{6DC201A7-83A6-4A94-ABB6-6ED80FE63893}" destId="{ED30309A-6112-4E2F-B093-C8DD36CA4CF5}" srcOrd="1" destOrd="0" presId="urn:microsoft.com/office/officeart/2005/8/layout/hierarchy3"/>
    <dgm:cxn modelId="{1E6040BD-4044-4345-834A-9852700ECE1A}" type="presParOf" srcId="{ED30309A-6112-4E2F-B093-C8DD36CA4CF5}" destId="{54FF1F07-462D-44F3-A292-83989D445D34}" srcOrd="0" destOrd="0" presId="urn:microsoft.com/office/officeart/2005/8/layout/hierarchy3"/>
    <dgm:cxn modelId="{EF78097D-6507-47BE-B85D-EE630EA883AA}" type="presParOf" srcId="{ED30309A-6112-4E2F-B093-C8DD36CA4CF5}" destId="{77553BA0-7A73-44A7-AC24-0FB8C3F05EE8}" srcOrd="1" destOrd="0" presId="urn:microsoft.com/office/officeart/2005/8/layout/hierarchy3"/>
    <dgm:cxn modelId="{1BB732B6-2C25-4F78-AA1F-CFB7410911E3}" type="presParOf" srcId="{ED30309A-6112-4E2F-B093-C8DD36CA4CF5}" destId="{6F17BA72-3F2F-4C74-B15D-3B8272619C80}" srcOrd="2" destOrd="0" presId="urn:microsoft.com/office/officeart/2005/8/layout/hierarchy3"/>
    <dgm:cxn modelId="{7A5B85BF-C6E9-4376-AF48-F4D7DC56B955}" type="presParOf" srcId="{ED30309A-6112-4E2F-B093-C8DD36CA4CF5}" destId="{BFD631B3-6042-4392-8F14-421743155698}" srcOrd="3" destOrd="0" presId="urn:microsoft.com/office/officeart/2005/8/layout/hierarchy3"/>
    <dgm:cxn modelId="{224111B1-F224-4571-AB34-AB49DD5624FA}" type="presParOf" srcId="{ED30309A-6112-4E2F-B093-C8DD36CA4CF5}" destId="{494842B7-307F-4EE7-A4F5-4AB590897BDD}" srcOrd="4" destOrd="0" presId="urn:microsoft.com/office/officeart/2005/8/layout/hierarchy3"/>
    <dgm:cxn modelId="{A58E0133-E18A-4A49-A2AA-899E28173821}" type="presParOf" srcId="{ED30309A-6112-4E2F-B093-C8DD36CA4CF5}" destId="{B55D814F-CE12-427C-861E-552DFB186D1F}" srcOrd="5" destOrd="0" presId="urn:microsoft.com/office/officeart/2005/8/layout/hierarchy3"/>
    <dgm:cxn modelId="{F5334FAF-A183-4F32-91B4-254EFAC450D4}" type="presParOf" srcId="{7E4062B7-E50A-466B-8854-F0F5C01C9D04}" destId="{4C898139-B0D9-4248-8973-8C5E11FD6F00}" srcOrd="1" destOrd="0" presId="urn:microsoft.com/office/officeart/2005/8/layout/hierarchy3"/>
    <dgm:cxn modelId="{3C76A3F1-8C54-4477-9CC8-0C8A06EBE2B2}" type="presParOf" srcId="{4C898139-B0D9-4248-8973-8C5E11FD6F00}" destId="{748840B5-9733-4714-95D1-8FB6C45E6D94}" srcOrd="0" destOrd="0" presId="urn:microsoft.com/office/officeart/2005/8/layout/hierarchy3"/>
    <dgm:cxn modelId="{E4BA1296-255B-4E9E-86C8-C2416D59AA21}" type="presParOf" srcId="{748840B5-9733-4714-95D1-8FB6C45E6D94}" destId="{8F357943-6E6A-48BE-97ED-8C836F824F8A}" srcOrd="0" destOrd="0" presId="urn:microsoft.com/office/officeart/2005/8/layout/hierarchy3"/>
    <dgm:cxn modelId="{CB0AF8EE-4D99-4AC8-8844-A5D98D773FD3}" type="presParOf" srcId="{748840B5-9733-4714-95D1-8FB6C45E6D94}" destId="{28F16631-6FB8-495E-8A65-16FCB89181F1}" srcOrd="1" destOrd="0" presId="urn:microsoft.com/office/officeart/2005/8/layout/hierarchy3"/>
    <dgm:cxn modelId="{5ED9C0C0-FD86-441C-8F19-64EEA146E62E}" type="presParOf" srcId="{4C898139-B0D9-4248-8973-8C5E11FD6F00}" destId="{8F5E9776-BCE8-4D13-93A7-5536BB3745E3}" srcOrd="1" destOrd="0" presId="urn:microsoft.com/office/officeart/2005/8/layout/hierarchy3"/>
    <dgm:cxn modelId="{ED7BAD73-74D4-4A84-BC85-10D362A6803D}" type="presParOf" srcId="{8F5E9776-BCE8-4D13-93A7-5536BB3745E3}" destId="{9A62D230-9459-42D4-922B-AA321E5FA724}" srcOrd="0" destOrd="0" presId="urn:microsoft.com/office/officeart/2005/8/layout/hierarchy3"/>
    <dgm:cxn modelId="{C0893EC1-9CB5-4C45-81C7-20CF1F1C979B}" type="presParOf" srcId="{8F5E9776-BCE8-4D13-93A7-5536BB3745E3}" destId="{834AE9B4-7D13-4D52-B9BF-7341F008FE5C}" srcOrd="1" destOrd="0" presId="urn:microsoft.com/office/officeart/2005/8/layout/hierarchy3"/>
    <dgm:cxn modelId="{EBA64252-4579-4420-8722-7FA320C6F891}" type="presParOf" srcId="{8F5E9776-BCE8-4D13-93A7-5536BB3745E3}" destId="{8486C498-91F6-48BD-BEC9-4515DFD17BF0}" srcOrd="2" destOrd="0" presId="urn:microsoft.com/office/officeart/2005/8/layout/hierarchy3"/>
    <dgm:cxn modelId="{51A25390-B930-452D-AF32-2A4E62C41300}" type="presParOf" srcId="{8F5E9776-BCE8-4D13-93A7-5536BB3745E3}" destId="{18369AD5-3D5D-49B4-94C1-A0932956C047}" srcOrd="3" destOrd="0" presId="urn:microsoft.com/office/officeart/2005/8/layout/hierarchy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009C90-882F-4AFF-B956-D9347CC15F88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EBC4BB5-A9E1-4C2C-BCB8-0EB94C2AD9B3}">
      <dgm:prSet phldrT="[Texto]" custT="1"/>
      <dgm:spPr/>
      <dgm:t>
        <a:bodyPr/>
        <a:lstStyle/>
        <a:p>
          <a:r>
            <a:rPr lang="es-MX" sz="2000" dirty="0" smtClean="0"/>
            <a:t>En todos los casos el proyecto debe someterse a plebiscito.</a:t>
          </a:r>
          <a:endParaRPr lang="es-MX" sz="2000" dirty="0"/>
        </a:p>
      </dgm:t>
    </dgm:pt>
    <dgm:pt modelId="{2515FD41-192E-450A-B517-A1C4E962406D}" type="parTrans" cxnId="{0F56F6C6-A47E-4471-A91A-50F861F419D6}">
      <dgm:prSet/>
      <dgm:spPr/>
      <dgm:t>
        <a:bodyPr/>
        <a:lstStyle/>
        <a:p>
          <a:endParaRPr lang="es-MX"/>
        </a:p>
      </dgm:t>
    </dgm:pt>
    <dgm:pt modelId="{7E9C85E7-8BA0-4B1B-8B3E-B2F5D5A8C731}" type="sibTrans" cxnId="{0F56F6C6-A47E-4471-A91A-50F861F419D6}">
      <dgm:prSet/>
      <dgm:spPr/>
      <dgm:t>
        <a:bodyPr/>
        <a:lstStyle/>
        <a:p>
          <a:endParaRPr lang="es-MX"/>
        </a:p>
      </dgm:t>
    </dgm:pt>
    <dgm:pt modelId="{7CA26B39-4247-4342-A6B8-28F7E25786A0}">
      <dgm:prSet phldrT="[Texto]" custT="1"/>
      <dgm:spPr/>
      <dgm:t>
        <a:bodyPr/>
        <a:lstStyle/>
        <a:p>
          <a:r>
            <a:rPr lang="es-MX" sz="1600" dirty="0" smtClean="0"/>
            <a:t>A</a:t>
          </a:r>
        </a:p>
        <a:p>
          <a:r>
            <a:rPr lang="es-MX" sz="1600" dirty="0" smtClean="0"/>
            <a:t>En la elección más inmediata si se presenta 6 meses antes.</a:t>
          </a:r>
        </a:p>
        <a:p>
          <a:r>
            <a:rPr lang="es-MX" sz="1600" dirty="0" smtClean="0"/>
            <a:t>Debe votar por sí la mayoría absoluta de votantes y debe representar el 35% de inscriptos en el Registro Cívico.</a:t>
          </a:r>
          <a:endParaRPr lang="es-MX" sz="1600" dirty="0"/>
        </a:p>
      </dgm:t>
    </dgm:pt>
    <dgm:pt modelId="{9B0DF958-0285-4CBF-9AE7-E224A97546A7}" type="parTrans" cxnId="{7A8AFA47-982D-484A-BE5A-08BDE0B37532}">
      <dgm:prSet/>
      <dgm:spPr/>
      <dgm:t>
        <a:bodyPr/>
        <a:lstStyle/>
        <a:p>
          <a:endParaRPr lang="es-MX"/>
        </a:p>
      </dgm:t>
    </dgm:pt>
    <dgm:pt modelId="{831A5596-1775-4C38-8A3F-0EE7CF07E68E}" type="sibTrans" cxnId="{7A8AFA47-982D-484A-BE5A-08BDE0B37532}">
      <dgm:prSet/>
      <dgm:spPr/>
      <dgm:t>
        <a:bodyPr/>
        <a:lstStyle/>
        <a:p>
          <a:endParaRPr lang="es-MX"/>
        </a:p>
      </dgm:t>
    </dgm:pt>
    <dgm:pt modelId="{DCF68DC7-6403-4109-BA43-DFA7EDF5B7C6}">
      <dgm:prSet phldrT="[Texto]"/>
      <dgm:spPr/>
      <dgm:t>
        <a:bodyPr/>
        <a:lstStyle/>
        <a:p>
          <a:r>
            <a:rPr lang="es-MX" dirty="0" smtClean="0"/>
            <a:t>B</a:t>
          </a:r>
        </a:p>
        <a:p>
          <a:r>
            <a:rPr lang="es-MX" dirty="0" smtClean="0"/>
            <a:t>Igual al caso A </a:t>
          </a:r>
        </a:p>
        <a:p>
          <a:endParaRPr lang="es-MX" dirty="0"/>
        </a:p>
      </dgm:t>
    </dgm:pt>
    <dgm:pt modelId="{5CDEDABF-82E0-4CB9-9172-20D1B0BDAA67}" type="parTrans" cxnId="{30D72B85-1AAA-4501-9664-59FC7D4F51D7}">
      <dgm:prSet/>
      <dgm:spPr/>
      <dgm:t>
        <a:bodyPr/>
        <a:lstStyle/>
        <a:p>
          <a:endParaRPr lang="es-MX"/>
        </a:p>
      </dgm:t>
    </dgm:pt>
    <dgm:pt modelId="{E56D82C7-3243-4399-BE73-2B2D97E3C8EF}" type="sibTrans" cxnId="{30D72B85-1AAA-4501-9664-59FC7D4F51D7}">
      <dgm:prSet/>
      <dgm:spPr/>
      <dgm:t>
        <a:bodyPr/>
        <a:lstStyle/>
        <a:p>
          <a:endParaRPr lang="es-MX"/>
        </a:p>
      </dgm:t>
    </dgm:pt>
    <dgm:pt modelId="{E57E1614-4999-4A74-A187-6A82074B0FE4}">
      <dgm:prSet phldrT="[Texto]" custT="1"/>
      <dgm:spPr/>
      <dgm:t>
        <a:bodyPr/>
        <a:lstStyle/>
        <a:p>
          <a:r>
            <a:rPr lang="es-MX" sz="1600" dirty="0" smtClean="0"/>
            <a:t>C</a:t>
          </a:r>
        </a:p>
        <a:p>
          <a:r>
            <a:rPr lang="es-MX" sz="1600" dirty="0" smtClean="0"/>
            <a:t>En la fecha establecida por la Convención.</a:t>
          </a:r>
        </a:p>
        <a:p>
          <a:r>
            <a:rPr lang="es-MX" sz="1600" dirty="0" smtClean="0"/>
            <a:t>Aprobarse por mayoría de sufragios que deben representar el 35% de ciudadanos inscriptos</a:t>
          </a:r>
          <a:endParaRPr lang="es-MX" sz="1600" dirty="0"/>
        </a:p>
      </dgm:t>
    </dgm:pt>
    <dgm:pt modelId="{9305285F-AD10-4245-BC22-B18415615B94}" type="parTrans" cxnId="{F993C743-88E1-4283-AAEE-D2A2CAC30F93}">
      <dgm:prSet/>
      <dgm:spPr/>
      <dgm:t>
        <a:bodyPr/>
        <a:lstStyle/>
        <a:p>
          <a:endParaRPr lang="es-MX"/>
        </a:p>
      </dgm:t>
    </dgm:pt>
    <dgm:pt modelId="{B3CAB690-C23C-460A-9CBC-411B08FEFC13}" type="sibTrans" cxnId="{F993C743-88E1-4283-AAEE-D2A2CAC30F93}">
      <dgm:prSet/>
      <dgm:spPr/>
      <dgm:t>
        <a:bodyPr/>
        <a:lstStyle/>
        <a:p>
          <a:endParaRPr lang="es-MX"/>
        </a:p>
      </dgm:t>
    </dgm:pt>
    <dgm:pt modelId="{B9E7ACB0-687B-4F5D-8088-DADECA314951}">
      <dgm:prSet phldrT="[Texto]" custT="1"/>
      <dgm:spPr/>
      <dgm:t>
        <a:bodyPr/>
        <a:lstStyle/>
        <a:p>
          <a:r>
            <a:rPr lang="es-MX" sz="1600" dirty="0" smtClean="0"/>
            <a:t>D</a:t>
          </a:r>
        </a:p>
        <a:p>
          <a:r>
            <a:rPr lang="es-MX" sz="1600" dirty="0" smtClean="0"/>
            <a:t>Se plebiscitará en la fecha indicada por la ley.</a:t>
          </a:r>
        </a:p>
        <a:p>
          <a:r>
            <a:rPr lang="es-MX" sz="1600" dirty="0" smtClean="0"/>
            <a:t>Se aprobará por mayoría absoluta de votos emitidos</a:t>
          </a:r>
          <a:endParaRPr lang="es-MX" sz="1600" dirty="0"/>
        </a:p>
      </dgm:t>
    </dgm:pt>
    <dgm:pt modelId="{367CA48A-2DD3-4C3B-A885-D099C72AE5B1}" type="parTrans" cxnId="{D20A626A-BF3C-49F9-B3E7-10A24B7B6E77}">
      <dgm:prSet/>
      <dgm:spPr/>
      <dgm:t>
        <a:bodyPr/>
        <a:lstStyle/>
        <a:p>
          <a:endParaRPr lang="es-MX"/>
        </a:p>
      </dgm:t>
    </dgm:pt>
    <dgm:pt modelId="{8286A7DB-FFEF-4AF9-8373-0126A92C5C61}" type="sibTrans" cxnId="{D20A626A-BF3C-49F9-B3E7-10A24B7B6E77}">
      <dgm:prSet/>
      <dgm:spPr/>
      <dgm:t>
        <a:bodyPr/>
        <a:lstStyle/>
        <a:p>
          <a:endParaRPr lang="es-MX"/>
        </a:p>
      </dgm:t>
    </dgm:pt>
    <dgm:pt modelId="{B9F855B8-33A4-462C-8146-170EBC7CF107}" type="pres">
      <dgm:prSet presAssocID="{84009C90-882F-4AFF-B956-D9347CC15F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E1BD335-555A-460C-AF96-DFFA5FCC5B15}" type="pres">
      <dgm:prSet presAssocID="{84009C90-882F-4AFF-B956-D9347CC15F88}" presName="radial" presStyleCnt="0">
        <dgm:presLayoutVars>
          <dgm:animLvl val="ctr"/>
        </dgm:presLayoutVars>
      </dgm:prSet>
      <dgm:spPr/>
    </dgm:pt>
    <dgm:pt modelId="{ACEF3EE2-DAC1-4D3E-B702-92A14B3D9F39}" type="pres">
      <dgm:prSet presAssocID="{5EBC4BB5-A9E1-4C2C-BCB8-0EB94C2AD9B3}" presName="centerShape" presStyleLbl="vennNode1" presStyleIdx="0" presStyleCnt="5" custScaleX="115883" custScaleY="72684" custLinFactNeighborX="-541" custLinFactNeighborY="-541"/>
      <dgm:spPr/>
      <dgm:t>
        <a:bodyPr/>
        <a:lstStyle/>
        <a:p>
          <a:endParaRPr lang="es-MX"/>
        </a:p>
      </dgm:t>
    </dgm:pt>
    <dgm:pt modelId="{264FE72D-E23F-43B9-847F-B8FC0E67CEC1}" type="pres">
      <dgm:prSet presAssocID="{7CA26B39-4247-4342-A6B8-28F7E25786A0}" presName="node" presStyleLbl="vennNode1" presStyleIdx="1" presStyleCnt="5" custScaleX="253523" custScaleY="13530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085262-D45B-4BF2-9A5D-D4E2D2D4B416}" type="pres">
      <dgm:prSet presAssocID="{DCF68DC7-6403-4109-BA43-DFA7EDF5B7C6}" presName="node" presStyleLbl="vennNode1" presStyleIdx="2" presStyleCnt="5" custScaleX="113824" custScaleY="109007" custRadScaleRad="122504" custRadScaleInc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DC563B-1C05-4BBD-84BE-4B88857E4D7A}" type="pres">
      <dgm:prSet presAssocID="{E57E1614-4999-4A74-A187-6A82074B0FE4}" presName="node" presStyleLbl="vennNode1" presStyleIdx="3" presStyleCnt="5" custScaleX="216821" custScaleY="13471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58A7F29-5171-43A5-9210-D4ECDDFB8464}" type="pres">
      <dgm:prSet presAssocID="{B9E7ACB0-687B-4F5D-8088-DADECA314951}" presName="node" presStyleLbl="vennNode1" presStyleIdx="4" presStyleCnt="5" custScaleX="216838" custScaleY="133872" custRadScaleRad="130285" custRadScaleInc="-61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B7EEA05-4C80-4FC7-B966-301B5445AE20}" type="presOf" srcId="{5EBC4BB5-A9E1-4C2C-BCB8-0EB94C2AD9B3}" destId="{ACEF3EE2-DAC1-4D3E-B702-92A14B3D9F39}" srcOrd="0" destOrd="0" presId="urn:microsoft.com/office/officeart/2005/8/layout/radial3"/>
    <dgm:cxn modelId="{CE8FF85D-D43B-43F9-8361-CD5272D4E4ED}" type="presOf" srcId="{E57E1614-4999-4A74-A187-6A82074B0FE4}" destId="{2EDC563B-1C05-4BBD-84BE-4B88857E4D7A}" srcOrd="0" destOrd="0" presId="urn:microsoft.com/office/officeart/2005/8/layout/radial3"/>
    <dgm:cxn modelId="{E73B8260-9DF2-4DF0-8CB4-40FED87B6F5C}" type="presOf" srcId="{84009C90-882F-4AFF-B956-D9347CC15F88}" destId="{B9F855B8-33A4-462C-8146-170EBC7CF107}" srcOrd="0" destOrd="0" presId="urn:microsoft.com/office/officeart/2005/8/layout/radial3"/>
    <dgm:cxn modelId="{DCCF9F4F-9EDC-430B-A679-8406EF43B504}" type="presOf" srcId="{7CA26B39-4247-4342-A6B8-28F7E25786A0}" destId="{264FE72D-E23F-43B9-847F-B8FC0E67CEC1}" srcOrd="0" destOrd="0" presId="urn:microsoft.com/office/officeart/2005/8/layout/radial3"/>
    <dgm:cxn modelId="{3E6549CC-6EBA-4AF0-94F2-0FB3B553A10E}" type="presOf" srcId="{DCF68DC7-6403-4109-BA43-DFA7EDF5B7C6}" destId="{0D085262-D45B-4BF2-9A5D-D4E2D2D4B416}" srcOrd="0" destOrd="0" presId="urn:microsoft.com/office/officeart/2005/8/layout/radial3"/>
    <dgm:cxn modelId="{F993C743-88E1-4283-AAEE-D2A2CAC30F93}" srcId="{5EBC4BB5-A9E1-4C2C-BCB8-0EB94C2AD9B3}" destId="{E57E1614-4999-4A74-A187-6A82074B0FE4}" srcOrd="2" destOrd="0" parTransId="{9305285F-AD10-4245-BC22-B18415615B94}" sibTransId="{B3CAB690-C23C-460A-9CBC-411B08FEFC13}"/>
    <dgm:cxn modelId="{D20A626A-BF3C-49F9-B3E7-10A24B7B6E77}" srcId="{5EBC4BB5-A9E1-4C2C-BCB8-0EB94C2AD9B3}" destId="{B9E7ACB0-687B-4F5D-8088-DADECA314951}" srcOrd="3" destOrd="0" parTransId="{367CA48A-2DD3-4C3B-A885-D099C72AE5B1}" sibTransId="{8286A7DB-FFEF-4AF9-8373-0126A92C5C61}"/>
    <dgm:cxn modelId="{30D72B85-1AAA-4501-9664-59FC7D4F51D7}" srcId="{5EBC4BB5-A9E1-4C2C-BCB8-0EB94C2AD9B3}" destId="{DCF68DC7-6403-4109-BA43-DFA7EDF5B7C6}" srcOrd="1" destOrd="0" parTransId="{5CDEDABF-82E0-4CB9-9172-20D1B0BDAA67}" sibTransId="{E56D82C7-3243-4399-BE73-2B2D97E3C8EF}"/>
    <dgm:cxn modelId="{7A8AFA47-982D-484A-BE5A-08BDE0B37532}" srcId="{5EBC4BB5-A9E1-4C2C-BCB8-0EB94C2AD9B3}" destId="{7CA26B39-4247-4342-A6B8-28F7E25786A0}" srcOrd="0" destOrd="0" parTransId="{9B0DF958-0285-4CBF-9AE7-E224A97546A7}" sibTransId="{831A5596-1775-4C38-8A3F-0EE7CF07E68E}"/>
    <dgm:cxn modelId="{0F56F6C6-A47E-4471-A91A-50F861F419D6}" srcId="{84009C90-882F-4AFF-B956-D9347CC15F88}" destId="{5EBC4BB5-A9E1-4C2C-BCB8-0EB94C2AD9B3}" srcOrd="0" destOrd="0" parTransId="{2515FD41-192E-450A-B517-A1C4E962406D}" sibTransId="{7E9C85E7-8BA0-4B1B-8B3E-B2F5D5A8C731}"/>
    <dgm:cxn modelId="{92F73FC8-8038-4EC5-843C-6649F1768175}" type="presOf" srcId="{B9E7ACB0-687B-4F5D-8088-DADECA314951}" destId="{558A7F29-5171-43A5-9210-D4ECDDFB8464}" srcOrd="0" destOrd="0" presId="urn:microsoft.com/office/officeart/2005/8/layout/radial3"/>
    <dgm:cxn modelId="{F503A800-F8BE-4A8D-840B-48A2630A9FA9}" type="presParOf" srcId="{B9F855B8-33A4-462C-8146-170EBC7CF107}" destId="{8E1BD335-555A-460C-AF96-DFFA5FCC5B15}" srcOrd="0" destOrd="0" presId="urn:microsoft.com/office/officeart/2005/8/layout/radial3"/>
    <dgm:cxn modelId="{CF94DEC0-96B7-4B69-820C-35273632655A}" type="presParOf" srcId="{8E1BD335-555A-460C-AF96-DFFA5FCC5B15}" destId="{ACEF3EE2-DAC1-4D3E-B702-92A14B3D9F39}" srcOrd="0" destOrd="0" presId="urn:microsoft.com/office/officeart/2005/8/layout/radial3"/>
    <dgm:cxn modelId="{EC0EAB24-AE25-4EC9-9C9E-5D0952F108F7}" type="presParOf" srcId="{8E1BD335-555A-460C-AF96-DFFA5FCC5B15}" destId="{264FE72D-E23F-43B9-847F-B8FC0E67CEC1}" srcOrd="1" destOrd="0" presId="urn:microsoft.com/office/officeart/2005/8/layout/radial3"/>
    <dgm:cxn modelId="{1D185036-6049-4EE2-A06A-89CA31C875A8}" type="presParOf" srcId="{8E1BD335-555A-460C-AF96-DFFA5FCC5B15}" destId="{0D085262-D45B-4BF2-9A5D-D4E2D2D4B416}" srcOrd="2" destOrd="0" presId="urn:microsoft.com/office/officeart/2005/8/layout/radial3"/>
    <dgm:cxn modelId="{AC69A3F4-B6F9-49E4-ADF8-F19F2445F7A0}" type="presParOf" srcId="{8E1BD335-555A-460C-AF96-DFFA5FCC5B15}" destId="{2EDC563B-1C05-4BBD-84BE-4B88857E4D7A}" srcOrd="3" destOrd="0" presId="urn:microsoft.com/office/officeart/2005/8/layout/radial3"/>
    <dgm:cxn modelId="{EF76CEE4-5539-4107-8849-65F99C5AA390}" type="presParOf" srcId="{8E1BD335-555A-460C-AF96-DFFA5FCC5B15}" destId="{558A7F29-5171-43A5-9210-D4ECDDFB8464}" srcOrd="4" destOrd="0" presId="urn:microsoft.com/office/officeart/2005/8/layout/radial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894690-0DAD-4333-893E-B33A43595DF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4AC7DAE-0424-4146-BB17-022B193EEBE7}">
      <dgm:prSet phldrT="[Texto]" custT="1"/>
      <dgm:spPr/>
      <dgm:t>
        <a:bodyPr/>
        <a:lstStyle/>
        <a:p>
          <a:r>
            <a:rPr lang="es-MX" sz="1800" dirty="0" smtClean="0"/>
            <a:t>Iniciación del procedimiento</a:t>
          </a:r>
          <a:endParaRPr lang="es-MX" sz="1800" dirty="0"/>
        </a:p>
      </dgm:t>
    </dgm:pt>
    <dgm:pt modelId="{B8E154D3-1AB1-49CA-B108-57CE7AF4569F}" type="parTrans" cxnId="{044451EA-271A-4F81-88F2-523663C2E276}">
      <dgm:prSet/>
      <dgm:spPr/>
      <dgm:t>
        <a:bodyPr/>
        <a:lstStyle/>
        <a:p>
          <a:endParaRPr lang="es-MX"/>
        </a:p>
      </dgm:t>
    </dgm:pt>
    <dgm:pt modelId="{189E5A91-03BF-43C2-B437-24CF6F381083}" type="sibTrans" cxnId="{044451EA-271A-4F81-88F2-523663C2E276}">
      <dgm:prSet/>
      <dgm:spPr/>
      <dgm:t>
        <a:bodyPr/>
        <a:lstStyle/>
        <a:p>
          <a:endParaRPr lang="es-MX"/>
        </a:p>
      </dgm:t>
    </dgm:pt>
    <dgm:pt modelId="{B5D7F873-CC03-45E3-BE13-B45B8BDE4595}">
      <dgm:prSet phldrT="[Texto]" custT="1"/>
      <dgm:spPr/>
      <dgm:t>
        <a:bodyPr/>
        <a:lstStyle/>
        <a:p>
          <a:r>
            <a:rPr lang="es-MX" sz="1600" dirty="0" smtClean="0"/>
            <a:t>Voluntad del </a:t>
          </a:r>
          <a:r>
            <a:rPr lang="es-MX" sz="1600" dirty="0" smtClean="0"/>
            <a:t> 2% </a:t>
          </a:r>
          <a:r>
            <a:rPr lang="es-MX" sz="1600" dirty="0" smtClean="0"/>
            <a:t>de habilitados para votar</a:t>
          </a:r>
          <a:endParaRPr lang="es-MX" sz="1600" dirty="0"/>
        </a:p>
      </dgm:t>
    </dgm:pt>
    <dgm:pt modelId="{55777C28-D8F6-4333-8CDF-012C0D985CBE}" type="parTrans" cxnId="{A2E1DF30-216A-449D-8093-CC7F20682423}">
      <dgm:prSet/>
      <dgm:spPr/>
      <dgm:t>
        <a:bodyPr/>
        <a:lstStyle/>
        <a:p>
          <a:endParaRPr lang="es-MX"/>
        </a:p>
      </dgm:t>
    </dgm:pt>
    <dgm:pt modelId="{EE4EF4C1-83D1-4052-9095-E03B15FD108A}" type="sibTrans" cxnId="{A2E1DF30-216A-449D-8093-CC7F20682423}">
      <dgm:prSet/>
      <dgm:spPr/>
      <dgm:t>
        <a:bodyPr/>
        <a:lstStyle/>
        <a:p>
          <a:endParaRPr lang="es-MX"/>
        </a:p>
      </dgm:t>
    </dgm:pt>
    <dgm:pt modelId="{913AB692-BF01-4E44-9AE6-E717A9EEABB0}">
      <dgm:prSet phldrT="[Texto]" custT="1"/>
      <dgm:spPr/>
      <dgm:t>
        <a:bodyPr/>
        <a:lstStyle/>
        <a:p>
          <a:r>
            <a:rPr lang="es-MX" sz="1800" dirty="0" smtClean="0"/>
            <a:t>Convocatoria a adhesión</a:t>
          </a:r>
          <a:endParaRPr lang="es-MX" sz="1800" dirty="0"/>
        </a:p>
      </dgm:t>
    </dgm:pt>
    <dgm:pt modelId="{F1E057FA-8BE0-4BD4-B469-1BAEB5FA6198}" type="parTrans" cxnId="{3B947EAB-FED8-4012-B119-1F7ED11673AF}">
      <dgm:prSet/>
      <dgm:spPr/>
      <dgm:t>
        <a:bodyPr/>
        <a:lstStyle/>
        <a:p>
          <a:endParaRPr lang="es-MX"/>
        </a:p>
      </dgm:t>
    </dgm:pt>
    <dgm:pt modelId="{7C72B89D-782C-4E7A-A027-BE22CED53077}" type="sibTrans" cxnId="{3B947EAB-FED8-4012-B119-1F7ED11673AF}">
      <dgm:prSet/>
      <dgm:spPr/>
      <dgm:t>
        <a:bodyPr/>
        <a:lstStyle/>
        <a:p>
          <a:endParaRPr lang="es-MX"/>
        </a:p>
      </dgm:t>
    </dgm:pt>
    <dgm:pt modelId="{8D09ED3E-1673-42D6-893C-ABFA6BE082FB}">
      <dgm:prSet phldrT="[Texto]" custT="1"/>
      <dgm:spPr/>
      <dgm:t>
        <a:bodyPr/>
        <a:lstStyle/>
        <a:p>
          <a:r>
            <a:rPr lang="es-MX" sz="1600" dirty="0" smtClean="0"/>
            <a:t>Se necesita adhesión del 25% de inscriptos habilitados para votar</a:t>
          </a:r>
          <a:endParaRPr lang="es-MX" sz="1600" dirty="0"/>
        </a:p>
      </dgm:t>
    </dgm:pt>
    <dgm:pt modelId="{5366E223-C800-4D0B-ACC0-D55DDF8551FB}" type="parTrans" cxnId="{FC009AB9-8148-4AE0-80E6-F2FA38624CFF}">
      <dgm:prSet/>
      <dgm:spPr/>
      <dgm:t>
        <a:bodyPr/>
        <a:lstStyle/>
        <a:p>
          <a:endParaRPr lang="es-MX"/>
        </a:p>
      </dgm:t>
    </dgm:pt>
    <dgm:pt modelId="{8E5C2E3A-B458-410B-8F4F-2F9F9A28DB0C}" type="sibTrans" cxnId="{FC009AB9-8148-4AE0-80E6-F2FA38624CFF}">
      <dgm:prSet/>
      <dgm:spPr/>
      <dgm:t>
        <a:bodyPr/>
        <a:lstStyle/>
        <a:p>
          <a:endParaRPr lang="es-MX"/>
        </a:p>
      </dgm:t>
    </dgm:pt>
    <dgm:pt modelId="{C0ABC085-F557-4393-B4B9-D4A72C99CA30}">
      <dgm:prSet phldrT="[Texto]" custT="1"/>
      <dgm:spPr/>
      <dgm:t>
        <a:bodyPr/>
        <a:lstStyle/>
        <a:p>
          <a:r>
            <a:rPr lang="es-MX" sz="1800" dirty="0" smtClean="0"/>
            <a:t>Convocatoria a referéndum</a:t>
          </a:r>
          <a:endParaRPr lang="es-MX" sz="1800" dirty="0"/>
        </a:p>
      </dgm:t>
    </dgm:pt>
    <dgm:pt modelId="{13229357-2BEE-4223-90F9-B186579141E9}" type="parTrans" cxnId="{38ECCD42-C996-4612-B18B-6AD501AC6AC8}">
      <dgm:prSet/>
      <dgm:spPr/>
      <dgm:t>
        <a:bodyPr/>
        <a:lstStyle/>
        <a:p>
          <a:endParaRPr lang="es-MX"/>
        </a:p>
      </dgm:t>
    </dgm:pt>
    <dgm:pt modelId="{11D4CB5F-6B3B-497D-9300-1D0B9F16DCBE}" type="sibTrans" cxnId="{38ECCD42-C996-4612-B18B-6AD501AC6AC8}">
      <dgm:prSet/>
      <dgm:spPr/>
      <dgm:t>
        <a:bodyPr/>
        <a:lstStyle/>
        <a:p>
          <a:endParaRPr lang="es-MX"/>
        </a:p>
      </dgm:t>
    </dgm:pt>
    <dgm:pt modelId="{2B1D26AA-6B1B-4C57-B1B0-93CBA49E0346}">
      <dgm:prSet phldrT="[Texto]" custT="1"/>
      <dgm:spPr/>
      <dgm:t>
        <a:bodyPr/>
        <a:lstStyle/>
        <a:p>
          <a:r>
            <a:rPr lang="es-MX" sz="1600" dirty="0" smtClean="0"/>
            <a:t>Se deja sin efecto la ley si el SI obtiene más del 50% de los votos emitidos válidos.</a:t>
          </a:r>
          <a:endParaRPr lang="es-MX" sz="1600" dirty="0"/>
        </a:p>
      </dgm:t>
    </dgm:pt>
    <dgm:pt modelId="{1129409F-63F4-45E7-AE45-2801904B36FD}" type="parTrans" cxnId="{317FAD48-D16C-4C05-81BB-FD5014606ABE}">
      <dgm:prSet/>
      <dgm:spPr/>
      <dgm:t>
        <a:bodyPr/>
        <a:lstStyle/>
        <a:p>
          <a:endParaRPr lang="es-MX"/>
        </a:p>
      </dgm:t>
    </dgm:pt>
    <dgm:pt modelId="{705BEAB1-2915-4625-8455-BA4878AE23BD}" type="sibTrans" cxnId="{317FAD48-D16C-4C05-81BB-FD5014606ABE}">
      <dgm:prSet/>
      <dgm:spPr/>
      <dgm:t>
        <a:bodyPr/>
        <a:lstStyle/>
        <a:p>
          <a:endParaRPr lang="es-MX"/>
        </a:p>
      </dgm:t>
    </dgm:pt>
    <dgm:pt modelId="{0BF6C8B2-4CB4-484F-A14E-ECB078FF8CB5}">
      <dgm:prSet phldrT="[Texto]" custT="1"/>
      <dgm:spPr/>
      <dgm:t>
        <a:bodyPr/>
        <a:lstStyle/>
        <a:p>
          <a:r>
            <a:rPr lang="es-MX" sz="1600" dirty="0" smtClean="0"/>
            <a:t>Firmas ante la Corte Electoral</a:t>
          </a:r>
          <a:endParaRPr lang="es-MX" sz="1600" dirty="0"/>
        </a:p>
      </dgm:t>
    </dgm:pt>
    <dgm:pt modelId="{8D1094A6-2AA4-4B48-B872-F3DD9419EAB6}" type="parTrans" cxnId="{CB368782-7321-4EB5-9D97-E3FF18BD99A4}">
      <dgm:prSet/>
      <dgm:spPr/>
      <dgm:t>
        <a:bodyPr/>
        <a:lstStyle/>
        <a:p>
          <a:endParaRPr lang="es-MX"/>
        </a:p>
      </dgm:t>
    </dgm:pt>
    <dgm:pt modelId="{214DB28E-CA16-4CFE-9EF0-846C5B13EDBE}" type="sibTrans" cxnId="{CB368782-7321-4EB5-9D97-E3FF18BD99A4}">
      <dgm:prSet/>
      <dgm:spPr/>
      <dgm:t>
        <a:bodyPr/>
        <a:lstStyle/>
        <a:p>
          <a:endParaRPr lang="es-MX"/>
        </a:p>
      </dgm:t>
    </dgm:pt>
    <dgm:pt modelId="{2D6585F3-6D98-4454-9CA3-F980345BA9D6}">
      <dgm:prSet phldrT="[Texto]" custT="1"/>
      <dgm:spPr/>
      <dgm:t>
        <a:bodyPr/>
        <a:lstStyle/>
        <a:p>
          <a:r>
            <a:rPr lang="es-MX" sz="1600" dirty="0" smtClean="0"/>
            <a:t>Voto secreto no </a:t>
          </a:r>
          <a:r>
            <a:rPr lang="es-MX" sz="1600" dirty="0" smtClean="0"/>
            <a:t>obligatorio o mediante recolección de firmas</a:t>
          </a:r>
          <a:endParaRPr lang="es-MX" sz="1600" dirty="0"/>
        </a:p>
      </dgm:t>
    </dgm:pt>
    <dgm:pt modelId="{8569B3E6-A189-4329-B0DF-AC844DB7CF8F}" type="parTrans" cxnId="{A4CFED3B-59E6-4FC4-936D-61E3E7E3B058}">
      <dgm:prSet/>
      <dgm:spPr/>
      <dgm:t>
        <a:bodyPr/>
        <a:lstStyle/>
        <a:p>
          <a:endParaRPr lang="es-MX"/>
        </a:p>
      </dgm:t>
    </dgm:pt>
    <dgm:pt modelId="{EDD08A38-DC93-4161-82AA-48497EC9D9FD}" type="sibTrans" cxnId="{A4CFED3B-59E6-4FC4-936D-61E3E7E3B058}">
      <dgm:prSet/>
      <dgm:spPr/>
      <dgm:t>
        <a:bodyPr/>
        <a:lstStyle/>
        <a:p>
          <a:endParaRPr lang="es-MX"/>
        </a:p>
      </dgm:t>
    </dgm:pt>
    <dgm:pt modelId="{CB333D8B-84D2-4A2F-8C51-BA3D5D9D8947}">
      <dgm:prSet phldrT="[Texto]" custT="1"/>
      <dgm:spPr/>
      <dgm:t>
        <a:bodyPr/>
        <a:lstStyle/>
        <a:p>
          <a:r>
            <a:rPr lang="es-MX" sz="1600" dirty="0" smtClean="0"/>
            <a:t>Voto secreto y obligatorio</a:t>
          </a:r>
          <a:endParaRPr lang="es-MX" sz="1600" dirty="0"/>
        </a:p>
      </dgm:t>
    </dgm:pt>
    <dgm:pt modelId="{B8C01255-41FB-4642-9265-6893CF618CA6}" type="parTrans" cxnId="{D5469BD9-7723-4887-8B9F-038887278662}">
      <dgm:prSet/>
      <dgm:spPr/>
      <dgm:t>
        <a:bodyPr/>
        <a:lstStyle/>
        <a:p>
          <a:endParaRPr lang="es-MX"/>
        </a:p>
      </dgm:t>
    </dgm:pt>
    <dgm:pt modelId="{67F1122D-64A2-4010-91E2-EE3945854242}" type="sibTrans" cxnId="{D5469BD9-7723-4887-8B9F-038887278662}">
      <dgm:prSet/>
      <dgm:spPr/>
      <dgm:t>
        <a:bodyPr/>
        <a:lstStyle/>
        <a:p>
          <a:endParaRPr lang="es-MX"/>
        </a:p>
      </dgm:t>
    </dgm:pt>
    <dgm:pt modelId="{03CD91BE-C877-4857-9056-208BAFC34FEE}" type="pres">
      <dgm:prSet presAssocID="{66894690-0DAD-4333-893E-B33A43595DF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15DACBA-6580-4DFE-9B8E-36AA8B59A519}" type="pres">
      <dgm:prSet presAssocID="{B4AC7DAE-0424-4146-BB17-022B193EEBE7}" presName="composite" presStyleCnt="0"/>
      <dgm:spPr/>
    </dgm:pt>
    <dgm:pt modelId="{2A84E4F3-B20C-4460-B286-46E25FEC5B2C}" type="pres">
      <dgm:prSet presAssocID="{B4AC7DAE-0424-4146-BB17-022B193EEBE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A43F32-DB18-4245-9BFB-4D36AE2D521E}" type="pres">
      <dgm:prSet presAssocID="{B4AC7DAE-0424-4146-BB17-022B193EEBE7}" presName="parSh" presStyleLbl="node1" presStyleIdx="0" presStyleCnt="3" custScaleX="127718" custScaleY="119565" custLinFactNeighborX="4248" custLinFactNeighborY="-52168"/>
      <dgm:spPr/>
      <dgm:t>
        <a:bodyPr/>
        <a:lstStyle/>
        <a:p>
          <a:endParaRPr lang="es-MX"/>
        </a:p>
      </dgm:t>
    </dgm:pt>
    <dgm:pt modelId="{3EA848D3-7474-4E8E-8F35-C54DEF009B0E}" type="pres">
      <dgm:prSet presAssocID="{B4AC7DAE-0424-4146-BB17-022B193EEBE7}" presName="desTx" presStyleLbl="fgAcc1" presStyleIdx="0" presStyleCnt="3" custScaleX="151821" custScaleY="88760" custLinFactNeighborX="-4182" custLinFactNeighborY="-1698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D6E93E6-B1CA-420B-B67E-768DF6C19E7B}" type="pres">
      <dgm:prSet presAssocID="{189E5A91-03BF-43C2-B437-24CF6F381083}" presName="sibTrans" presStyleLbl="sibTrans2D1" presStyleIdx="0" presStyleCnt="2"/>
      <dgm:spPr/>
      <dgm:t>
        <a:bodyPr/>
        <a:lstStyle/>
        <a:p>
          <a:endParaRPr lang="es-MX"/>
        </a:p>
      </dgm:t>
    </dgm:pt>
    <dgm:pt modelId="{433F60F4-61BE-49D2-B7C9-C40088C2C632}" type="pres">
      <dgm:prSet presAssocID="{189E5A91-03BF-43C2-B437-24CF6F381083}" presName="connTx" presStyleLbl="sibTrans2D1" presStyleIdx="0" presStyleCnt="2"/>
      <dgm:spPr/>
      <dgm:t>
        <a:bodyPr/>
        <a:lstStyle/>
        <a:p>
          <a:endParaRPr lang="es-MX"/>
        </a:p>
      </dgm:t>
    </dgm:pt>
    <dgm:pt modelId="{FCC37FAF-A058-463A-A868-0A7820E1F23C}" type="pres">
      <dgm:prSet presAssocID="{913AB692-BF01-4E44-9AE6-E717A9EEABB0}" presName="composite" presStyleCnt="0"/>
      <dgm:spPr/>
    </dgm:pt>
    <dgm:pt modelId="{CBBB86D6-C49F-417A-AD7F-12E15C127B1C}" type="pres">
      <dgm:prSet presAssocID="{913AB692-BF01-4E44-9AE6-E717A9EEABB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7DFBAB0-598B-436D-AE16-9C9568939CA9}" type="pres">
      <dgm:prSet presAssocID="{913AB692-BF01-4E44-9AE6-E717A9EEABB0}" presName="parSh" presStyleLbl="node1" presStyleIdx="1" presStyleCnt="3" custScaleX="124850" custScaleY="116466" custLinFactNeighborX="-12715" custLinFactNeighborY="-39303"/>
      <dgm:spPr/>
      <dgm:t>
        <a:bodyPr/>
        <a:lstStyle/>
        <a:p>
          <a:endParaRPr lang="es-MX"/>
        </a:p>
      </dgm:t>
    </dgm:pt>
    <dgm:pt modelId="{E3F3F128-B241-4A0B-B34B-162AD539BA1A}" type="pres">
      <dgm:prSet presAssocID="{913AB692-BF01-4E44-9AE6-E717A9EEABB0}" presName="desTx" presStyleLbl="fgAcc1" presStyleIdx="1" presStyleCnt="3" custScaleX="148445" custLinFactNeighborX="-16813" custLinFactNeighborY="-18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A552D2-1B10-415D-98ED-F4E359B7C873}" type="pres">
      <dgm:prSet presAssocID="{7C72B89D-782C-4E7A-A027-BE22CED53077}" presName="sibTrans" presStyleLbl="sibTrans2D1" presStyleIdx="1" presStyleCnt="2"/>
      <dgm:spPr/>
      <dgm:t>
        <a:bodyPr/>
        <a:lstStyle/>
        <a:p>
          <a:endParaRPr lang="es-MX"/>
        </a:p>
      </dgm:t>
    </dgm:pt>
    <dgm:pt modelId="{C61648E0-0CA5-4966-8871-89837694EF4B}" type="pres">
      <dgm:prSet presAssocID="{7C72B89D-782C-4E7A-A027-BE22CED53077}" presName="connTx" presStyleLbl="sibTrans2D1" presStyleIdx="1" presStyleCnt="2"/>
      <dgm:spPr/>
      <dgm:t>
        <a:bodyPr/>
        <a:lstStyle/>
        <a:p>
          <a:endParaRPr lang="es-MX"/>
        </a:p>
      </dgm:t>
    </dgm:pt>
    <dgm:pt modelId="{D7D8DFD7-A2C1-4DE7-9393-FBE43E77EF77}" type="pres">
      <dgm:prSet presAssocID="{C0ABC085-F557-4393-B4B9-D4A72C99CA30}" presName="composite" presStyleCnt="0"/>
      <dgm:spPr/>
    </dgm:pt>
    <dgm:pt modelId="{21027B20-C0A7-48FF-8016-5D1E073CB2EA}" type="pres">
      <dgm:prSet presAssocID="{C0ABC085-F557-4393-B4B9-D4A72C99CA3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A92F4F-E321-49D8-8AE4-486B96CFA1A0}" type="pres">
      <dgm:prSet presAssocID="{C0ABC085-F557-4393-B4B9-D4A72C99CA30}" presName="parSh" presStyleLbl="node1" presStyleIdx="2" presStyleCnt="3" custScaleX="128506" custScaleY="133512" custLinFactNeighborX="-2318" custLinFactNeighborY="-60037"/>
      <dgm:spPr/>
      <dgm:t>
        <a:bodyPr/>
        <a:lstStyle/>
        <a:p>
          <a:endParaRPr lang="es-MX"/>
        </a:p>
      </dgm:t>
    </dgm:pt>
    <dgm:pt modelId="{971D1055-EA99-4415-8168-F11F62F193C7}" type="pres">
      <dgm:prSet presAssocID="{C0ABC085-F557-4393-B4B9-D4A72C99CA30}" presName="desTx" presStyleLbl="fgAcc1" presStyleIdx="2" presStyleCnt="3" custScaleX="186570" custScaleY="82354" custLinFactNeighborX="-12772" custLinFactNeighborY="-1716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3414C93-8484-484B-970D-8FDCD0F131E6}" type="presOf" srcId="{913AB692-BF01-4E44-9AE6-E717A9EEABB0}" destId="{47DFBAB0-598B-436D-AE16-9C9568939CA9}" srcOrd="1" destOrd="0" presId="urn:microsoft.com/office/officeart/2005/8/layout/process3"/>
    <dgm:cxn modelId="{0009F6A7-4906-4FBA-8914-4B3B0AA7BA71}" type="presOf" srcId="{CB333D8B-84D2-4A2F-8C51-BA3D5D9D8947}" destId="{971D1055-EA99-4415-8168-F11F62F193C7}" srcOrd="0" destOrd="1" presId="urn:microsoft.com/office/officeart/2005/8/layout/process3"/>
    <dgm:cxn modelId="{CB368782-7321-4EB5-9D97-E3FF18BD99A4}" srcId="{B4AC7DAE-0424-4146-BB17-022B193EEBE7}" destId="{0BF6C8B2-4CB4-484F-A14E-ECB078FF8CB5}" srcOrd="1" destOrd="0" parTransId="{8D1094A6-2AA4-4B48-B872-F3DD9419EAB6}" sibTransId="{214DB28E-CA16-4CFE-9EF0-846C5B13EDBE}"/>
    <dgm:cxn modelId="{0DB707C9-0B15-48D1-8677-F6270F9AD7B5}" type="presOf" srcId="{7C72B89D-782C-4E7A-A027-BE22CED53077}" destId="{21A552D2-1B10-415D-98ED-F4E359B7C873}" srcOrd="0" destOrd="0" presId="urn:microsoft.com/office/officeart/2005/8/layout/process3"/>
    <dgm:cxn modelId="{18F73AD1-14A3-4D92-8CCC-0D533FE85E7B}" type="presOf" srcId="{189E5A91-03BF-43C2-B437-24CF6F381083}" destId="{433F60F4-61BE-49D2-B7C9-C40088C2C632}" srcOrd="1" destOrd="0" presId="urn:microsoft.com/office/officeart/2005/8/layout/process3"/>
    <dgm:cxn modelId="{38ECCD42-C996-4612-B18B-6AD501AC6AC8}" srcId="{66894690-0DAD-4333-893E-B33A43595DF0}" destId="{C0ABC085-F557-4393-B4B9-D4A72C99CA30}" srcOrd="2" destOrd="0" parTransId="{13229357-2BEE-4223-90F9-B186579141E9}" sibTransId="{11D4CB5F-6B3B-497D-9300-1D0B9F16DCBE}"/>
    <dgm:cxn modelId="{D8468357-6EC9-4473-89EC-59A43DB01607}" type="presOf" srcId="{66894690-0DAD-4333-893E-B33A43595DF0}" destId="{03CD91BE-C877-4857-9056-208BAFC34FEE}" srcOrd="0" destOrd="0" presId="urn:microsoft.com/office/officeart/2005/8/layout/process3"/>
    <dgm:cxn modelId="{A4CFED3B-59E6-4FC4-936D-61E3E7E3B058}" srcId="{913AB692-BF01-4E44-9AE6-E717A9EEABB0}" destId="{2D6585F3-6D98-4454-9CA3-F980345BA9D6}" srcOrd="1" destOrd="0" parTransId="{8569B3E6-A189-4329-B0DF-AC844DB7CF8F}" sibTransId="{EDD08A38-DC93-4161-82AA-48497EC9D9FD}"/>
    <dgm:cxn modelId="{7509D540-E30D-47CB-AD54-1829F210CE65}" type="presOf" srcId="{7C72B89D-782C-4E7A-A027-BE22CED53077}" destId="{C61648E0-0CA5-4966-8871-89837694EF4B}" srcOrd="1" destOrd="0" presId="urn:microsoft.com/office/officeart/2005/8/layout/process3"/>
    <dgm:cxn modelId="{2E12F77F-B6C7-4436-A8DE-DDE86634EF9C}" type="presOf" srcId="{8D09ED3E-1673-42D6-893C-ABFA6BE082FB}" destId="{E3F3F128-B241-4A0B-B34B-162AD539BA1A}" srcOrd="0" destOrd="0" presId="urn:microsoft.com/office/officeart/2005/8/layout/process3"/>
    <dgm:cxn modelId="{FC86F6F9-003D-48D9-A174-6D606402C7B1}" type="presOf" srcId="{913AB692-BF01-4E44-9AE6-E717A9EEABB0}" destId="{CBBB86D6-C49F-417A-AD7F-12E15C127B1C}" srcOrd="0" destOrd="0" presId="urn:microsoft.com/office/officeart/2005/8/layout/process3"/>
    <dgm:cxn modelId="{6562DDF2-C619-49DF-B7EC-EA016F0A08DC}" type="presOf" srcId="{C0ABC085-F557-4393-B4B9-D4A72C99CA30}" destId="{21027B20-C0A7-48FF-8016-5D1E073CB2EA}" srcOrd="0" destOrd="0" presId="urn:microsoft.com/office/officeart/2005/8/layout/process3"/>
    <dgm:cxn modelId="{B1C27C23-F143-47D4-93E5-0E99DCC44B37}" type="presOf" srcId="{B5D7F873-CC03-45E3-BE13-B45B8BDE4595}" destId="{3EA848D3-7474-4E8E-8F35-C54DEF009B0E}" srcOrd="0" destOrd="0" presId="urn:microsoft.com/office/officeart/2005/8/layout/process3"/>
    <dgm:cxn modelId="{FC009AB9-8148-4AE0-80E6-F2FA38624CFF}" srcId="{913AB692-BF01-4E44-9AE6-E717A9EEABB0}" destId="{8D09ED3E-1673-42D6-893C-ABFA6BE082FB}" srcOrd="0" destOrd="0" parTransId="{5366E223-C800-4D0B-ACC0-D55DDF8551FB}" sibTransId="{8E5C2E3A-B458-410B-8F4F-2F9F9A28DB0C}"/>
    <dgm:cxn modelId="{F7E141DF-E814-47B5-84E8-7E645B33B752}" type="presOf" srcId="{2D6585F3-6D98-4454-9CA3-F980345BA9D6}" destId="{E3F3F128-B241-4A0B-B34B-162AD539BA1A}" srcOrd="0" destOrd="1" presId="urn:microsoft.com/office/officeart/2005/8/layout/process3"/>
    <dgm:cxn modelId="{E1A72D62-D0C5-436B-8E1E-B492563134F5}" type="presOf" srcId="{189E5A91-03BF-43C2-B437-24CF6F381083}" destId="{5D6E93E6-B1CA-420B-B67E-768DF6C19E7B}" srcOrd="0" destOrd="0" presId="urn:microsoft.com/office/officeart/2005/8/layout/process3"/>
    <dgm:cxn modelId="{A2E1DF30-216A-449D-8093-CC7F20682423}" srcId="{B4AC7DAE-0424-4146-BB17-022B193EEBE7}" destId="{B5D7F873-CC03-45E3-BE13-B45B8BDE4595}" srcOrd="0" destOrd="0" parTransId="{55777C28-D8F6-4333-8CDF-012C0D985CBE}" sibTransId="{EE4EF4C1-83D1-4052-9095-E03B15FD108A}"/>
    <dgm:cxn modelId="{A55BD536-6B19-4DB9-B246-937B71B47A24}" type="presOf" srcId="{C0ABC085-F557-4393-B4B9-D4A72C99CA30}" destId="{71A92F4F-E321-49D8-8AE4-486B96CFA1A0}" srcOrd="1" destOrd="0" presId="urn:microsoft.com/office/officeart/2005/8/layout/process3"/>
    <dgm:cxn modelId="{69D009AB-60CB-4BC2-BF7E-FAE940BB0A54}" type="presOf" srcId="{0BF6C8B2-4CB4-484F-A14E-ECB078FF8CB5}" destId="{3EA848D3-7474-4E8E-8F35-C54DEF009B0E}" srcOrd="0" destOrd="1" presId="urn:microsoft.com/office/officeart/2005/8/layout/process3"/>
    <dgm:cxn modelId="{789DFC3C-9055-4628-BD54-801E1085AA85}" type="presOf" srcId="{2B1D26AA-6B1B-4C57-B1B0-93CBA49E0346}" destId="{971D1055-EA99-4415-8168-F11F62F193C7}" srcOrd="0" destOrd="0" presId="urn:microsoft.com/office/officeart/2005/8/layout/process3"/>
    <dgm:cxn modelId="{317FAD48-D16C-4C05-81BB-FD5014606ABE}" srcId="{C0ABC085-F557-4393-B4B9-D4A72C99CA30}" destId="{2B1D26AA-6B1B-4C57-B1B0-93CBA49E0346}" srcOrd="0" destOrd="0" parTransId="{1129409F-63F4-45E7-AE45-2801904B36FD}" sibTransId="{705BEAB1-2915-4625-8455-BA4878AE23BD}"/>
    <dgm:cxn modelId="{D9CA110E-61E6-4770-99EB-83D7ED2C6DD6}" type="presOf" srcId="{B4AC7DAE-0424-4146-BB17-022B193EEBE7}" destId="{2A84E4F3-B20C-4460-B286-46E25FEC5B2C}" srcOrd="0" destOrd="0" presId="urn:microsoft.com/office/officeart/2005/8/layout/process3"/>
    <dgm:cxn modelId="{044451EA-271A-4F81-88F2-523663C2E276}" srcId="{66894690-0DAD-4333-893E-B33A43595DF0}" destId="{B4AC7DAE-0424-4146-BB17-022B193EEBE7}" srcOrd="0" destOrd="0" parTransId="{B8E154D3-1AB1-49CA-B108-57CE7AF4569F}" sibTransId="{189E5A91-03BF-43C2-B437-24CF6F381083}"/>
    <dgm:cxn modelId="{3B947EAB-FED8-4012-B119-1F7ED11673AF}" srcId="{66894690-0DAD-4333-893E-B33A43595DF0}" destId="{913AB692-BF01-4E44-9AE6-E717A9EEABB0}" srcOrd="1" destOrd="0" parTransId="{F1E057FA-8BE0-4BD4-B469-1BAEB5FA6198}" sibTransId="{7C72B89D-782C-4E7A-A027-BE22CED53077}"/>
    <dgm:cxn modelId="{F20F75B2-D0DF-43E8-AE8F-6E26D92E1FBC}" type="presOf" srcId="{B4AC7DAE-0424-4146-BB17-022B193EEBE7}" destId="{7CA43F32-DB18-4245-9BFB-4D36AE2D521E}" srcOrd="1" destOrd="0" presId="urn:microsoft.com/office/officeart/2005/8/layout/process3"/>
    <dgm:cxn modelId="{D5469BD9-7723-4887-8B9F-038887278662}" srcId="{C0ABC085-F557-4393-B4B9-D4A72C99CA30}" destId="{CB333D8B-84D2-4A2F-8C51-BA3D5D9D8947}" srcOrd="1" destOrd="0" parTransId="{B8C01255-41FB-4642-9265-6893CF618CA6}" sibTransId="{67F1122D-64A2-4010-91E2-EE3945854242}"/>
    <dgm:cxn modelId="{A78FD56D-FACD-4E9E-A36F-2918B2BFE19A}" type="presParOf" srcId="{03CD91BE-C877-4857-9056-208BAFC34FEE}" destId="{215DACBA-6580-4DFE-9B8E-36AA8B59A519}" srcOrd="0" destOrd="0" presId="urn:microsoft.com/office/officeart/2005/8/layout/process3"/>
    <dgm:cxn modelId="{5E9BF6C5-87A5-423A-BD86-42C1263F62A6}" type="presParOf" srcId="{215DACBA-6580-4DFE-9B8E-36AA8B59A519}" destId="{2A84E4F3-B20C-4460-B286-46E25FEC5B2C}" srcOrd="0" destOrd="0" presId="urn:microsoft.com/office/officeart/2005/8/layout/process3"/>
    <dgm:cxn modelId="{0DFA7565-FCF8-45F6-A0DC-31AB5E0E20D0}" type="presParOf" srcId="{215DACBA-6580-4DFE-9B8E-36AA8B59A519}" destId="{7CA43F32-DB18-4245-9BFB-4D36AE2D521E}" srcOrd="1" destOrd="0" presId="urn:microsoft.com/office/officeart/2005/8/layout/process3"/>
    <dgm:cxn modelId="{D31F1C6D-8384-4FFE-96CF-F692A16FD9B5}" type="presParOf" srcId="{215DACBA-6580-4DFE-9B8E-36AA8B59A519}" destId="{3EA848D3-7474-4E8E-8F35-C54DEF009B0E}" srcOrd="2" destOrd="0" presId="urn:microsoft.com/office/officeart/2005/8/layout/process3"/>
    <dgm:cxn modelId="{4A591948-A9F2-4B3A-B8D0-AE55D4E6722C}" type="presParOf" srcId="{03CD91BE-C877-4857-9056-208BAFC34FEE}" destId="{5D6E93E6-B1CA-420B-B67E-768DF6C19E7B}" srcOrd="1" destOrd="0" presId="urn:microsoft.com/office/officeart/2005/8/layout/process3"/>
    <dgm:cxn modelId="{72669239-EE2C-4CFB-AA25-87197C76A6D8}" type="presParOf" srcId="{5D6E93E6-B1CA-420B-B67E-768DF6C19E7B}" destId="{433F60F4-61BE-49D2-B7C9-C40088C2C632}" srcOrd="0" destOrd="0" presId="urn:microsoft.com/office/officeart/2005/8/layout/process3"/>
    <dgm:cxn modelId="{68F37CB3-0319-4E10-AFF0-9B13C6E3F29F}" type="presParOf" srcId="{03CD91BE-C877-4857-9056-208BAFC34FEE}" destId="{FCC37FAF-A058-463A-A868-0A7820E1F23C}" srcOrd="2" destOrd="0" presId="urn:microsoft.com/office/officeart/2005/8/layout/process3"/>
    <dgm:cxn modelId="{E4E67007-6F40-443F-B6BD-76D6C5B00709}" type="presParOf" srcId="{FCC37FAF-A058-463A-A868-0A7820E1F23C}" destId="{CBBB86D6-C49F-417A-AD7F-12E15C127B1C}" srcOrd="0" destOrd="0" presId="urn:microsoft.com/office/officeart/2005/8/layout/process3"/>
    <dgm:cxn modelId="{1B7D8E7A-CE1C-4E80-83D7-C134CADAEAB7}" type="presParOf" srcId="{FCC37FAF-A058-463A-A868-0A7820E1F23C}" destId="{47DFBAB0-598B-436D-AE16-9C9568939CA9}" srcOrd="1" destOrd="0" presId="urn:microsoft.com/office/officeart/2005/8/layout/process3"/>
    <dgm:cxn modelId="{79DCEA2C-AC4F-4A68-B2CE-0F52DF676F64}" type="presParOf" srcId="{FCC37FAF-A058-463A-A868-0A7820E1F23C}" destId="{E3F3F128-B241-4A0B-B34B-162AD539BA1A}" srcOrd="2" destOrd="0" presId="urn:microsoft.com/office/officeart/2005/8/layout/process3"/>
    <dgm:cxn modelId="{176A1B16-7ACF-4DDF-B2E5-36EA5FF910FD}" type="presParOf" srcId="{03CD91BE-C877-4857-9056-208BAFC34FEE}" destId="{21A552D2-1B10-415D-98ED-F4E359B7C873}" srcOrd="3" destOrd="0" presId="urn:microsoft.com/office/officeart/2005/8/layout/process3"/>
    <dgm:cxn modelId="{D7971BBD-D365-47B9-BD6C-CB4943E03D98}" type="presParOf" srcId="{21A552D2-1B10-415D-98ED-F4E359B7C873}" destId="{C61648E0-0CA5-4966-8871-89837694EF4B}" srcOrd="0" destOrd="0" presId="urn:microsoft.com/office/officeart/2005/8/layout/process3"/>
    <dgm:cxn modelId="{9379DF13-2978-44ED-903D-FE0C2D833818}" type="presParOf" srcId="{03CD91BE-C877-4857-9056-208BAFC34FEE}" destId="{D7D8DFD7-A2C1-4DE7-9393-FBE43E77EF77}" srcOrd="4" destOrd="0" presId="urn:microsoft.com/office/officeart/2005/8/layout/process3"/>
    <dgm:cxn modelId="{A889A4BC-AA87-4673-8553-52CF9C515C20}" type="presParOf" srcId="{D7D8DFD7-A2C1-4DE7-9393-FBE43E77EF77}" destId="{21027B20-C0A7-48FF-8016-5D1E073CB2EA}" srcOrd="0" destOrd="0" presId="urn:microsoft.com/office/officeart/2005/8/layout/process3"/>
    <dgm:cxn modelId="{04E2A2EA-93C9-4F6D-ABA2-21ED7736B47B}" type="presParOf" srcId="{D7D8DFD7-A2C1-4DE7-9393-FBE43E77EF77}" destId="{71A92F4F-E321-49D8-8AE4-486B96CFA1A0}" srcOrd="1" destOrd="0" presId="urn:microsoft.com/office/officeart/2005/8/layout/process3"/>
    <dgm:cxn modelId="{EA71E606-D2FC-46C5-AC6A-CE4DB8ECF6AA}" type="presParOf" srcId="{D7D8DFD7-A2C1-4DE7-9393-FBE43E77EF77}" destId="{971D1055-EA99-4415-8168-F11F62F193C7}" srcOrd="2" destOrd="0" presId="urn:microsoft.com/office/officeart/2005/8/layout/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BECE6-483E-4297-87BB-9B904BBE2678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389E1-E45B-4650-B9E6-5351966F9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E389E1-E45B-4650-B9E6-5351966F9B01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7D7A1D-E754-4D2B-8C45-7E7F6B800395}" type="datetimeFigureOut">
              <a:rPr lang="es-MX" smtClean="0"/>
              <a:pPr/>
              <a:t>05/05/2009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57F830-5B76-49B4-A145-7384B998CE2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Gobierno nacional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Establecido en los artículos 4 y 82 de la Constitución Nacional</a:t>
            </a:r>
            <a:endParaRPr lang="es-MX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PROCEDIMIENTO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786842" cy="5311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Diferencias entre referéndum y plebiscito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plebiscito</a:t>
            </a:r>
            <a:endParaRPr lang="es-MX" sz="2000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referéndum</a:t>
            </a:r>
            <a:endParaRPr lang="es-MX" sz="20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923954"/>
          </a:xfrm>
        </p:spPr>
        <p:txBody>
          <a:bodyPr/>
          <a:lstStyle/>
          <a:p>
            <a:r>
              <a:rPr lang="es-MX" dirty="0" smtClean="0"/>
              <a:t>Acto de consulta previo  y necesario para la validez de una norma</a:t>
            </a:r>
          </a:p>
          <a:p>
            <a:r>
              <a:rPr lang="es-MX" dirty="0" smtClean="0"/>
              <a:t>Se refiere a la constitución</a:t>
            </a:r>
          </a:p>
          <a:p>
            <a:r>
              <a:rPr lang="es-MX" dirty="0" smtClean="0"/>
              <a:t>Participan los ciudadanos naturales y legales.</a:t>
            </a:r>
          </a:p>
          <a:p>
            <a:r>
              <a:rPr lang="es-MX" dirty="0" smtClean="0"/>
              <a:t>Si triunfa el SI, la constitución se reforma total o parcialmente</a:t>
            </a:r>
            <a:endParaRPr lang="es-MX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2022230" y="3500438"/>
            <a:ext cx="6858000" cy="2944206"/>
          </a:xfrm>
        </p:spPr>
        <p:txBody>
          <a:bodyPr/>
          <a:lstStyle/>
          <a:p>
            <a:r>
              <a:rPr lang="es-MX" dirty="0" smtClean="0"/>
              <a:t>Recurso de impugnación contra normas ya aprobadas y promulgadas</a:t>
            </a:r>
          </a:p>
          <a:p>
            <a:r>
              <a:rPr lang="es-MX" dirty="0" smtClean="0"/>
              <a:t>Se interpone contra actos legislativos</a:t>
            </a:r>
          </a:p>
          <a:p>
            <a:r>
              <a:rPr lang="es-MX" dirty="0" smtClean="0"/>
              <a:t>Participan los inscriptos en el registro cívico</a:t>
            </a:r>
          </a:p>
          <a:p>
            <a:r>
              <a:rPr lang="es-MX" dirty="0" smtClean="0"/>
              <a:t>Si triunfa el SI, la ley es derogada total o parcialmente.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 rot="9525060">
            <a:off x="457200" y="500042"/>
            <a:ext cx="4040188" cy="714381"/>
          </a:xfrm>
        </p:spPr>
        <p:txBody>
          <a:bodyPr/>
          <a:lstStyle/>
          <a:p>
            <a:r>
              <a:rPr lang="es-MX" sz="1400" dirty="0" smtClean="0"/>
              <a:t>Art. </a:t>
            </a:r>
            <a:r>
              <a:rPr lang="es-MX" dirty="0" smtClean="0"/>
              <a:t>4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 rot="9103544">
            <a:off x="4645025" y="357166"/>
            <a:ext cx="4041775" cy="857257"/>
          </a:xfrm>
        </p:spPr>
        <p:txBody>
          <a:bodyPr/>
          <a:lstStyle/>
          <a:p>
            <a:r>
              <a:rPr lang="es-MX" dirty="0" smtClean="0"/>
              <a:t>Art. 82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1357298"/>
            <a:ext cx="4040188" cy="4768865"/>
          </a:xfrm>
        </p:spPr>
        <p:txBody>
          <a:bodyPr/>
          <a:lstStyle/>
          <a:p>
            <a:r>
              <a:rPr lang="es-MX" dirty="0" smtClean="0"/>
              <a:t>La soberanía en toda su plenitud existe radicalmente en la Nación , a la que compete el derecho exclusivo de establecer sus </a:t>
            </a:r>
            <a:r>
              <a:rPr lang="es-MX" dirty="0" err="1" smtClean="0"/>
              <a:t>leyes,del</a:t>
            </a:r>
            <a:r>
              <a:rPr lang="es-MX" dirty="0" smtClean="0"/>
              <a:t> modo que más adelante se expresará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357298"/>
            <a:ext cx="4041775" cy="4768865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La nación adopta para su gobierno la forma democrática republicana.</a:t>
            </a:r>
          </a:p>
          <a:p>
            <a:r>
              <a:rPr lang="es-MX" dirty="0"/>
              <a:t> </a:t>
            </a:r>
            <a:r>
              <a:rPr lang="es-MX" dirty="0" smtClean="0"/>
              <a:t>Su soberanía será ejercida directamente por el Cuerpo Electoral en los casos de elección, iniciativa, y referéndum, e indirectamente por los Poderes representativos que establece la Constitución…</a:t>
            </a:r>
            <a:endParaRPr lang="es-MX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elecciones</a:t>
            </a:r>
            <a:endParaRPr lang="es-MX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5398A48-77BA-4764-9284-D04BCAA43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35398A48-77BA-4764-9284-D04BCAA431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0713694-992C-4C47-A218-25CF0D472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graphicEl>
                                              <a:dgm id="{A0713694-992C-4C47-A218-25CF0D472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4DE796F-F71E-464E-83CF-4DB11D261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graphicEl>
                                              <a:dgm id="{A4DE796F-F71E-464E-83CF-4DB11D2616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68F2B99-52D7-4B11-8894-D3E9B4989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graphicEl>
                                              <a:dgm id="{168F2B99-52D7-4B11-8894-D3E9B4989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D02C47F-E760-4E1F-88CA-D6B30EA962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7D02C47F-E760-4E1F-88CA-D6B30EA962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2A299FC-A0E9-4934-BE76-470AC2641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graphicEl>
                                              <a:dgm id="{F2A299FC-A0E9-4934-BE76-470AC2641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33A7A57-3EFB-4FAC-ADED-34A9C5C57B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graphicEl>
                                              <a:dgm id="{D33A7A57-3EFB-4FAC-ADED-34A9C5C57B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C2C9B1E-DF5C-45B2-A453-4C8BE5B97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graphicEl>
                                              <a:dgm id="{5C2C9B1E-DF5C-45B2-A453-4C8BE5B97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INICIATIVA POPULAR</a:t>
            </a:r>
            <a:br>
              <a:rPr lang="es-MX" sz="3200" dirty="0" smtClean="0"/>
            </a:br>
            <a:r>
              <a:rPr lang="es-MX" sz="3200" dirty="0" smtClean="0"/>
              <a:t>propuestas del cuerpo electoral para que se apruebe una norma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92FFDD-8C8C-4635-AFD1-C57A39E11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D92FFDD-8C8C-4635-AFD1-C57A39E11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FF1F07-462D-44F3-A292-83989D445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4FF1F07-462D-44F3-A292-83989D445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553BA0-7A73-44A7-AC24-0FB8C3F05E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77553BA0-7A73-44A7-AC24-0FB8C3F05E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17BA72-3F2F-4C74-B15D-3B8272619C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6F17BA72-3F2F-4C74-B15D-3B8272619C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D631B3-6042-4392-8F14-4217431556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BFD631B3-6042-4392-8F14-4217431556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4842B7-307F-4EE7-A4F5-4AB590897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494842B7-307F-4EE7-A4F5-4AB590897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5D814F-CE12-427C-861E-552DFB186D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B55D814F-CE12-427C-861E-552DFB186D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357943-6E6A-48BE-97ED-8C836F824F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8F357943-6E6A-48BE-97ED-8C836F824F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62D230-9459-42D4-922B-AA321E5FA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9A62D230-9459-42D4-922B-AA321E5FA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4AE9B4-7D13-4D52-B9BF-7341F008F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834AE9B4-7D13-4D52-B9BF-7341F008F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86C498-91F6-48BD-BEC9-4515DFD17B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8486C498-91F6-48BD-BEC9-4515DFD17B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369AD5-3D5D-49B4-94C1-A0932956C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18369AD5-3D5D-49B4-94C1-A0932956C0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9144000" cy="6072230"/>
          </a:xfrm>
        </p:spPr>
        <p:txBody>
          <a:bodyPr>
            <a:normAutofit/>
          </a:bodyPr>
          <a:lstStyle/>
          <a:p>
            <a:r>
              <a:rPr lang="es-MX" dirty="0" smtClean="0"/>
              <a:t>PLEBISCITO: acto a través del cual el Cuerpo electoral expresa su aprobación o no a una reforma de la Constitución, requisito necesario para darle validez y eficacia a la misma.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El art.331 establece 4 procedimientos de reforma: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A)Por iniciativa popular.</a:t>
            </a:r>
          </a:p>
          <a:p>
            <a:r>
              <a:rPr lang="es-MX" dirty="0" smtClean="0"/>
              <a:t>B)Por proyectos que reúnan 2/5 del total de componentes de la Asamblea General.</a:t>
            </a:r>
          </a:p>
          <a:p>
            <a:r>
              <a:rPr lang="es-MX" dirty="0" smtClean="0"/>
              <a:t>C)A través de una Convención Nacional Constituyente</a:t>
            </a:r>
          </a:p>
          <a:p>
            <a:r>
              <a:rPr lang="es-MX" dirty="0" smtClean="0"/>
              <a:t>D)Por leyes constitucionales sancionadas por 2/3 del total de componentes de cada cámara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5719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285720" y="357166"/>
          <a:ext cx="885828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 REFERÉNDUM 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r>
              <a:rPr lang="es-MX" dirty="0" smtClean="0"/>
              <a:t>consulta al Cuerpo Electoral respecto a leyes aprobadas previamente por los representantes.</a:t>
            </a:r>
          </a:p>
          <a:p>
            <a:r>
              <a:rPr lang="es-MX" dirty="0" smtClean="0"/>
              <a:t>Puede interponerse contra leyes o decretos de la junta departamental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Referéndum contra leyes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-Dentro del año de promulgada la ley</a:t>
            </a:r>
          </a:p>
          <a:p>
            <a:r>
              <a:rPr lang="es-MX" dirty="0" smtClean="0"/>
              <a:t>Interponerse por el 25% de inscriptos habilitados para votar</a:t>
            </a:r>
          </a:p>
          <a:p>
            <a:r>
              <a:rPr lang="es-MX" dirty="0" smtClean="0"/>
              <a:t>Contra toda la ley o parte de ella</a:t>
            </a:r>
          </a:p>
          <a:p>
            <a:r>
              <a:rPr lang="es-MX" dirty="0" smtClean="0"/>
              <a:t>No procede contra: leyes constitucionales, de iniciativa privativa y las que establezcan tributos.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336</TotalTime>
  <Words>713</Words>
  <Application>Microsoft Office PowerPoint</Application>
  <PresentationFormat>Presentación en pantalla (4:3)</PresentationFormat>
  <Paragraphs>99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Brío</vt:lpstr>
      <vt:lpstr>Gobierno nacional </vt:lpstr>
      <vt:lpstr>Diapositiva 2</vt:lpstr>
      <vt:lpstr>elecciones</vt:lpstr>
      <vt:lpstr>INICIATIVA POPULAR propuestas del cuerpo electoral para que se apruebe una norma</vt:lpstr>
      <vt:lpstr>PLEBISCITO: acto a través del cual el Cuerpo electoral expresa su aprobación o no a una reforma de la Constitución, requisito necesario para darle validez y eficacia a la misma. </vt:lpstr>
      <vt:lpstr>El art.331 establece 4 procedimientos de reforma:</vt:lpstr>
      <vt:lpstr>Diapositiva 7</vt:lpstr>
      <vt:lpstr>   REFERÉNDUM  </vt:lpstr>
      <vt:lpstr>Referéndum contra leyes</vt:lpstr>
      <vt:lpstr>PROCEDIMIENTO</vt:lpstr>
      <vt:lpstr>Diferencias entre referéndum y plebiscito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Gobierno nacional</dc:title>
  <dc:creator>niko</dc:creator>
  <cp:lastModifiedBy>niko</cp:lastModifiedBy>
  <cp:revision>36</cp:revision>
  <dcterms:created xsi:type="dcterms:W3CDTF">2009-05-05T00:40:14Z</dcterms:created>
  <dcterms:modified xsi:type="dcterms:W3CDTF">2009-05-06T01:44:28Z</dcterms:modified>
</cp:coreProperties>
</file>