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622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656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9948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5277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0542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962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3010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3949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067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664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797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5050-EF3D-49CA-87F5-4D5A4A916E82}" type="datetimeFigureOut">
              <a:rPr lang="es-UY" smtClean="0"/>
              <a:t>8/6/2020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FA75-A300-421E-AE4F-093D9382D335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6322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1470025"/>
          </a:xfrm>
        </p:spPr>
        <p:txBody>
          <a:bodyPr/>
          <a:lstStyle/>
          <a:p>
            <a:r>
              <a:rPr lang="es-ES" dirty="0" smtClean="0"/>
              <a:t>INCONSTITUCIONALIDAD DE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LA LEY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 un recurso que puede interponerse ante la Suprema Corte de Justicia cuando la norma es contraria a la Constitución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4826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normas pueden declararse inconstitucionales?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LAS LEYES</a:t>
            </a:r>
          </a:p>
          <a:p>
            <a:r>
              <a:rPr lang="es-ES" dirty="0"/>
              <a:t> </a:t>
            </a:r>
            <a:r>
              <a:rPr lang="es-ES" dirty="0" smtClean="0"/>
              <a:t>LOS DECRETOS DE LA JUNTA DEPARTAMENTAL CON FUERZA DE LEY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9367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RAZÓN?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RAZÓN DE FORMA,  la norma viola el procedimiento establecido en la Constitución para su elaboración</a:t>
            </a:r>
          </a:p>
          <a:p>
            <a:r>
              <a:rPr lang="es-ES" dirty="0" smtClean="0"/>
              <a:t>RAZÓN DE CONTENIDO, la norma viola el contenido, la materia regulada por la Constitución.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0550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¿QUIEN PUEDE PEDIRLA?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Todo aquel que se considere lesionado en su interés directo, personal y legítimo.</a:t>
            </a:r>
          </a:p>
          <a:p>
            <a:r>
              <a:rPr lang="es-ES" dirty="0" smtClean="0"/>
              <a:t>Directo</a:t>
            </a:r>
            <a:r>
              <a:rPr lang="es-ES" smtClean="0"/>
              <a:t>: </a:t>
            </a:r>
            <a:endParaRPr lang="es-ES" dirty="0" smtClean="0"/>
          </a:p>
          <a:p>
            <a:r>
              <a:rPr lang="es-ES" dirty="0" smtClean="0"/>
              <a:t>Personal</a:t>
            </a:r>
          </a:p>
          <a:p>
            <a:r>
              <a:rPr lang="es-ES" dirty="0" smtClean="0"/>
              <a:t>Legítimo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9815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VIAS PARA SOLICITARLA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VIA DE ACCIÓN, la solicita  la persona lesionada ,directamente ante la Suprema Corte de Justicia.</a:t>
            </a:r>
          </a:p>
          <a:p>
            <a:r>
              <a:rPr lang="es-ES" dirty="0" smtClean="0"/>
              <a:t>VIA DE EXCEPCIÓN, la solicita la persona lesionada  como mecanismo de excepción en un procedimiento preexistente.</a:t>
            </a:r>
          </a:p>
          <a:p>
            <a:r>
              <a:rPr lang="es-ES" dirty="0" smtClean="0"/>
              <a:t>VIA DE OFICIO,  la solicita el Juez que atiende una causa, un proceso ,el cual queda suspendido hasta que la S.C.J se expida.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3959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DEL FALLO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fallo de la Suprema Corte de Justicia tiene efecto sólo para el caso concreto.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14791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189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INCONSTITUCIONALIDAD DE  LA LEY</vt:lpstr>
      <vt:lpstr>¿Qué normas pueden declararse inconstitucionales?</vt:lpstr>
      <vt:lpstr>¿POR QUÉ RAZÓN?</vt:lpstr>
      <vt:lpstr>¿QUIEN PUEDE PEDIRLA?</vt:lpstr>
      <vt:lpstr>VIAS PARA SOLICITARLA</vt:lpstr>
      <vt:lpstr>EFECTOS DEL FALLO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INCONSTITUCIONALIDAD DE  LA LEY</dc:title>
  <dc:creator>Vero</dc:creator>
  <cp:lastModifiedBy>Vero</cp:lastModifiedBy>
  <cp:revision>2</cp:revision>
  <dcterms:created xsi:type="dcterms:W3CDTF">2020-06-08T20:38:18Z</dcterms:created>
  <dcterms:modified xsi:type="dcterms:W3CDTF">2020-06-08T20:54:23Z</dcterms:modified>
</cp:coreProperties>
</file>